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8950161b6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9561d41b144fbe"/>
  </p:sldMasterIdLst>
  <p:sldIdLst>
    <p:sldId xmlns:r="http://schemas.openxmlformats.org/officeDocument/2006/relationships" id="256" r:id="R3965a39ee93d46bd"/>
    <p:sldId xmlns:r="http://schemas.openxmlformats.org/officeDocument/2006/relationships" id="257" r:id="Rfd04a778172641b8"/>
    <p:sldId xmlns:r="http://schemas.openxmlformats.org/officeDocument/2006/relationships" id="258" r:id="R7bf7808bbb844e94"/>
    <p:sldId xmlns:r="http://schemas.openxmlformats.org/officeDocument/2006/relationships" id="259" r:id="R28d720926459457b"/>
    <p:sldId xmlns:r="http://schemas.openxmlformats.org/officeDocument/2006/relationships" id="260" r:id="R0700e07e0f144461"/>
    <p:sldId xmlns:r="http://schemas.openxmlformats.org/officeDocument/2006/relationships" id="261" r:id="R833b8706a8e84eb0"/>
    <p:sldId xmlns:r="http://schemas.openxmlformats.org/officeDocument/2006/relationships" id="262" r:id="R6f29ad44a35d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561d41b144fbe" /><Relationship Type="http://schemas.openxmlformats.org/officeDocument/2006/relationships/slide" Target="/ppt/slides/slide1.xml" Id="R3965a39ee93d46bd" /><Relationship Type="http://schemas.openxmlformats.org/officeDocument/2006/relationships/slide" Target="/ppt/slides/slide2.xml" Id="Rfd04a778172641b8" /><Relationship Type="http://schemas.openxmlformats.org/officeDocument/2006/relationships/slide" Target="/ppt/slides/slide3.xml" Id="R7bf7808bbb844e94" /><Relationship Type="http://schemas.openxmlformats.org/officeDocument/2006/relationships/slide" Target="/ppt/slides/slide4.xml" Id="R28d720926459457b" /><Relationship Type="http://schemas.openxmlformats.org/officeDocument/2006/relationships/slide" Target="/ppt/slides/slide5.xml" Id="R0700e07e0f144461" /><Relationship Type="http://schemas.openxmlformats.org/officeDocument/2006/relationships/slide" Target="/ppt/slides/slide6.xml" Id="R833b8706a8e84eb0" /><Relationship Type="http://schemas.openxmlformats.org/officeDocument/2006/relationships/slide" Target="/ppt/slides/slide7.xml" Id="R6f29ad44a35d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d14688135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a5f96cbaf440c" /><Relationship Type="http://schemas.openxmlformats.org/officeDocument/2006/relationships/theme" Target="/ppt/slideMasters/theme/theme1.xml" Id="Rf3d8fae789ff4d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a5f96cbaf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7da9a2b6f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aa6db3b25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5c75ec3ab48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43fd7ffbf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1fa7f22b54d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37ce649b547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dd9dd6210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LEITE PUKK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LEITE PUKK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8 845 160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−123 511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6 660 142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7 127 847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LEITE LARS OLAUS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Øvste Leitet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 PUKK AS</a:t>
            </a:r>
          </a:p>
        </p:txBody>
      </p:sp>
    </p:spTree>
  </p:cSld>
  <p:clrMapOvr>
    <a:masterClrMapping xmlns:a="http://schemas.openxmlformats.org/drawingml/2006/main"/>
  </p:clrMapOvr>
</p:sld>
</file>