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60bb7d856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083ae0617419e"/>
  </p:sldMasterIdLst>
  <p:sldIdLst>
    <p:sldId xmlns:r="http://schemas.openxmlformats.org/officeDocument/2006/relationships" id="256" r:id="R89c712ed629c47c0"/>
    <p:sldId xmlns:r="http://schemas.openxmlformats.org/officeDocument/2006/relationships" id="257" r:id="Rc8765c4d7d644d84"/>
    <p:sldId xmlns:r="http://schemas.openxmlformats.org/officeDocument/2006/relationships" id="258" r:id="R21b0bb59d260436f"/>
    <p:sldId xmlns:r="http://schemas.openxmlformats.org/officeDocument/2006/relationships" id="259" r:id="R96d40ca986864e5f"/>
    <p:sldId xmlns:r="http://schemas.openxmlformats.org/officeDocument/2006/relationships" id="260" r:id="Rb9d0acbfde2d499f"/>
    <p:sldId xmlns:r="http://schemas.openxmlformats.org/officeDocument/2006/relationships" id="261" r:id="R471e5cbe34ff4054"/>
    <p:sldId xmlns:r="http://schemas.openxmlformats.org/officeDocument/2006/relationships" id="262" r:id="R5e924167d248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083ae0617419e" /><Relationship Type="http://schemas.openxmlformats.org/officeDocument/2006/relationships/slide" Target="/ppt/slides/slide1.xml" Id="R89c712ed629c47c0" /><Relationship Type="http://schemas.openxmlformats.org/officeDocument/2006/relationships/slide" Target="/ppt/slides/slide2.xml" Id="Rc8765c4d7d644d84" /><Relationship Type="http://schemas.openxmlformats.org/officeDocument/2006/relationships/slide" Target="/ppt/slides/slide3.xml" Id="R21b0bb59d260436f" /><Relationship Type="http://schemas.openxmlformats.org/officeDocument/2006/relationships/slide" Target="/ppt/slides/slide4.xml" Id="R96d40ca986864e5f" /><Relationship Type="http://schemas.openxmlformats.org/officeDocument/2006/relationships/slide" Target="/ppt/slides/slide5.xml" Id="Rb9d0acbfde2d499f" /><Relationship Type="http://schemas.openxmlformats.org/officeDocument/2006/relationships/slide" Target="/ppt/slides/slide6.xml" Id="R471e5cbe34ff4054" /><Relationship Type="http://schemas.openxmlformats.org/officeDocument/2006/relationships/slide" Target="/ppt/slides/slide7.xml" Id="R5e924167d248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69c252285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3b6f04e194f54" /><Relationship Type="http://schemas.openxmlformats.org/officeDocument/2006/relationships/theme" Target="/ppt/slideMasters/theme/theme1.xml" Id="R612e10632c4044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3b6f04e194f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cdd278fac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8b9aacf11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9dd2f1831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5432dd54448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fc68b670f40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824bee95b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3116b712d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