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81025ee3f543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fece976f11441a"/>
  </p:sldMasterIdLst>
  <p:sldIdLst>
    <p:sldId xmlns:r="http://schemas.openxmlformats.org/officeDocument/2006/relationships" id="256" r:id="R3892bdf64ff94374"/>
    <p:sldId xmlns:r="http://schemas.openxmlformats.org/officeDocument/2006/relationships" id="257" r:id="Rc27c97dd6c5c4827"/>
    <p:sldId xmlns:r="http://schemas.openxmlformats.org/officeDocument/2006/relationships" id="258" r:id="Re4d0262ff6f446b3"/>
    <p:sldId xmlns:r="http://schemas.openxmlformats.org/officeDocument/2006/relationships" id="259" r:id="Rbe78dbb232bf46b1"/>
    <p:sldId xmlns:r="http://schemas.openxmlformats.org/officeDocument/2006/relationships" id="260" r:id="R75b692a7a6974103"/>
    <p:sldId xmlns:r="http://schemas.openxmlformats.org/officeDocument/2006/relationships" id="261" r:id="R3c101958e875430a"/>
    <p:sldId xmlns:r="http://schemas.openxmlformats.org/officeDocument/2006/relationships" id="262" r:id="Rb744b5891e5a4c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fece976f11441a" /><Relationship Type="http://schemas.openxmlformats.org/officeDocument/2006/relationships/slide" Target="/ppt/slides/slide1.xml" Id="R3892bdf64ff94374" /><Relationship Type="http://schemas.openxmlformats.org/officeDocument/2006/relationships/slide" Target="/ppt/slides/slide2.xml" Id="Rc27c97dd6c5c4827" /><Relationship Type="http://schemas.openxmlformats.org/officeDocument/2006/relationships/slide" Target="/ppt/slides/slide3.xml" Id="Re4d0262ff6f446b3" /><Relationship Type="http://schemas.openxmlformats.org/officeDocument/2006/relationships/slide" Target="/ppt/slides/slide4.xml" Id="Rbe78dbb232bf46b1" /><Relationship Type="http://schemas.openxmlformats.org/officeDocument/2006/relationships/slide" Target="/ppt/slides/slide5.xml" Id="R75b692a7a6974103" /><Relationship Type="http://schemas.openxmlformats.org/officeDocument/2006/relationships/slide" Target="/ppt/slides/slide6.xml" Id="R3c101958e875430a" /><Relationship Type="http://schemas.openxmlformats.org/officeDocument/2006/relationships/slide" Target="/ppt/slides/slide7.xml" Id="Rb744b5891e5a4c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e619d2d18c44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80467a6724a76" /><Relationship Type="http://schemas.openxmlformats.org/officeDocument/2006/relationships/theme" Target="/ppt/slideMasters/theme/theme1.xml" Id="Rba2a5cc9df064f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780467a6724a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445d1957641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ba85a647b45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48bc72e3a4c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91fb3b0414f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9543d007b46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c72903b0343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539368b0e4e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DJUPEVÅG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DJUPEVÅG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DJUPEVÅG BYGG AS ble etablert [år] og holder til i Bekkjarvik.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DJUPEVÅG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DJUPEVÅG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DJUPEVÅG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21 414 793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−2 178 340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−2 315 094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−1 095 497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4 649 240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DJUPEVÅG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DJUPEVÅG ALEXANDER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DJUPEVÅG LILLIAN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DJUPEVÅG OLE OLAI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DJUPEVÅG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Bekkjarvik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5397 Bekkjarvik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999 608 191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DJUPEVÅG BYGG AS</a:t>
            </a:r>
          </a:p>
        </p:txBody>
      </p:sp>
    </p:spTree>
  </p:cSld>
  <p:clrMapOvr>
    <a:masterClrMapping xmlns:a="http://schemas.openxmlformats.org/drawingml/2006/main"/>
  </p:clrMapOvr>
</p:sld>
</file>