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07267b479b43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cc311940dd482e"/>
  </p:sldMasterIdLst>
  <p:sldIdLst>
    <p:sldId xmlns:r="http://schemas.openxmlformats.org/officeDocument/2006/relationships" id="256" r:id="R4d7a2017c1534a89"/>
    <p:sldId xmlns:r="http://schemas.openxmlformats.org/officeDocument/2006/relationships" id="257" r:id="Rb5aed7ccb46b4ee3"/>
    <p:sldId xmlns:r="http://schemas.openxmlformats.org/officeDocument/2006/relationships" id="258" r:id="Rab7b2c0b83114095"/>
    <p:sldId xmlns:r="http://schemas.openxmlformats.org/officeDocument/2006/relationships" id="259" r:id="Rd01a1223900f4de3"/>
    <p:sldId xmlns:r="http://schemas.openxmlformats.org/officeDocument/2006/relationships" id="260" r:id="R33f75b1c3ef346a3"/>
    <p:sldId xmlns:r="http://schemas.openxmlformats.org/officeDocument/2006/relationships" id="261" r:id="R219b1bde4cea4626"/>
    <p:sldId xmlns:r="http://schemas.openxmlformats.org/officeDocument/2006/relationships" id="262" r:id="Racdab7a7fca04b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cc311940dd482e" /><Relationship Type="http://schemas.openxmlformats.org/officeDocument/2006/relationships/slide" Target="/ppt/slides/slide1.xml" Id="R4d7a2017c1534a89" /><Relationship Type="http://schemas.openxmlformats.org/officeDocument/2006/relationships/slide" Target="/ppt/slides/slide2.xml" Id="Rb5aed7ccb46b4ee3" /><Relationship Type="http://schemas.openxmlformats.org/officeDocument/2006/relationships/slide" Target="/ppt/slides/slide3.xml" Id="Rab7b2c0b83114095" /><Relationship Type="http://schemas.openxmlformats.org/officeDocument/2006/relationships/slide" Target="/ppt/slides/slide4.xml" Id="Rd01a1223900f4de3" /><Relationship Type="http://schemas.openxmlformats.org/officeDocument/2006/relationships/slide" Target="/ppt/slides/slide5.xml" Id="R33f75b1c3ef346a3" /><Relationship Type="http://schemas.openxmlformats.org/officeDocument/2006/relationships/slide" Target="/ppt/slides/slide6.xml" Id="R219b1bde4cea4626" /><Relationship Type="http://schemas.openxmlformats.org/officeDocument/2006/relationships/slide" Target="/ppt/slides/slide7.xml" Id="Racdab7a7fca04b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3ce569a51841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d2b3c389442e1" /><Relationship Type="http://schemas.openxmlformats.org/officeDocument/2006/relationships/theme" Target="/ppt/slideMasters/theme/theme1.xml" Id="R59af8cf9850c49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3d2b3c389442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0832559144b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368ffcd8247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c46477dc24a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9d82cee5c40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92abd439a44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49b93c37847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be598f77a4a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Ø. SEIM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Ø. SEIM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−230 537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1 808 862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3 717 107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31 919 173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SEIM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Solløkkasvingen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3233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999 597 521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SEIM AS</a:t>
            </a:r>
          </a:p>
        </p:txBody>
      </p:sp>
    </p:spTree>
  </p:cSld>
  <p:clrMapOvr>
    <a:masterClrMapping xmlns:a="http://schemas.openxmlformats.org/drawingml/2006/main"/>
  </p:clrMapOvr>
</p:sld>
</file>