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b4dad8dcf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1f0a84ee3d400b"/>
  </p:sldMasterIdLst>
  <p:sldIdLst>
    <p:sldId xmlns:r="http://schemas.openxmlformats.org/officeDocument/2006/relationships" id="256" r:id="Rba857d1bfb774958"/>
    <p:sldId xmlns:r="http://schemas.openxmlformats.org/officeDocument/2006/relationships" id="257" r:id="R5589dea5499a4572"/>
    <p:sldId xmlns:r="http://schemas.openxmlformats.org/officeDocument/2006/relationships" id="258" r:id="Rba286e01cc814065"/>
    <p:sldId xmlns:r="http://schemas.openxmlformats.org/officeDocument/2006/relationships" id="259" r:id="Rcc010c2410704dc1"/>
    <p:sldId xmlns:r="http://schemas.openxmlformats.org/officeDocument/2006/relationships" id="260" r:id="R589779fa41964266"/>
    <p:sldId xmlns:r="http://schemas.openxmlformats.org/officeDocument/2006/relationships" id="261" r:id="R89dd599316474e70"/>
    <p:sldId xmlns:r="http://schemas.openxmlformats.org/officeDocument/2006/relationships" id="262" r:id="R9dca3c44d39b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1f0a84ee3d400b" /><Relationship Type="http://schemas.openxmlformats.org/officeDocument/2006/relationships/slide" Target="/ppt/slides/slide1.xml" Id="Rba857d1bfb774958" /><Relationship Type="http://schemas.openxmlformats.org/officeDocument/2006/relationships/slide" Target="/ppt/slides/slide2.xml" Id="R5589dea5499a4572" /><Relationship Type="http://schemas.openxmlformats.org/officeDocument/2006/relationships/slide" Target="/ppt/slides/slide3.xml" Id="Rba286e01cc814065" /><Relationship Type="http://schemas.openxmlformats.org/officeDocument/2006/relationships/slide" Target="/ppt/slides/slide4.xml" Id="Rcc010c2410704dc1" /><Relationship Type="http://schemas.openxmlformats.org/officeDocument/2006/relationships/slide" Target="/ppt/slides/slide5.xml" Id="R589779fa41964266" /><Relationship Type="http://schemas.openxmlformats.org/officeDocument/2006/relationships/slide" Target="/ppt/slides/slide6.xml" Id="R89dd599316474e70" /><Relationship Type="http://schemas.openxmlformats.org/officeDocument/2006/relationships/slide" Target="/ppt/slides/slide7.xml" Id="R9dca3c44d39b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74a48666047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69a5607f84239" /><Relationship Type="http://schemas.openxmlformats.org/officeDocument/2006/relationships/theme" Target="/ppt/slideMasters/theme/theme1.xml" Id="Recc31947d26d45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69a5607f8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219765aaa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00df68714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15624677545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39d2e1e243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74383d19643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c0001be9044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a70dc2f884e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 SEIM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 SEIM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3 717 107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31 919 173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SEIM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Solløkkasvingen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999 597 521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 SEIM AS</a:t>
            </a:r>
          </a:p>
        </p:txBody>
      </p:sp>
    </p:spTree>
  </p:cSld>
  <p:clrMapOvr>
    <a:masterClrMapping xmlns:a="http://schemas.openxmlformats.org/drawingml/2006/main"/>
  </p:clrMapOvr>
</p:sld>
</file>