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600a69a3a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03ccb2ed194c1e"/>
  </p:sldMasterIdLst>
  <p:sldIdLst>
    <p:sldId xmlns:r="http://schemas.openxmlformats.org/officeDocument/2006/relationships" id="256" r:id="Ra696369ec7cd4acc"/>
    <p:sldId xmlns:r="http://schemas.openxmlformats.org/officeDocument/2006/relationships" id="257" r:id="R1580602493734553"/>
    <p:sldId xmlns:r="http://schemas.openxmlformats.org/officeDocument/2006/relationships" id="258" r:id="Ra0a4aa2753274623"/>
    <p:sldId xmlns:r="http://schemas.openxmlformats.org/officeDocument/2006/relationships" id="259" r:id="Rf0481ec21ce54f81"/>
    <p:sldId xmlns:r="http://schemas.openxmlformats.org/officeDocument/2006/relationships" id="260" r:id="Re769687c4f3445a3"/>
    <p:sldId xmlns:r="http://schemas.openxmlformats.org/officeDocument/2006/relationships" id="261" r:id="R6cdd07feb1794f44"/>
    <p:sldId xmlns:r="http://schemas.openxmlformats.org/officeDocument/2006/relationships" id="262" r:id="R5f5b30923d184c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3ccb2ed194c1e" /><Relationship Type="http://schemas.openxmlformats.org/officeDocument/2006/relationships/slide" Target="/ppt/slides/slide1.xml" Id="Ra696369ec7cd4acc" /><Relationship Type="http://schemas.openxmlformats.org/officeDocument/2006/relationships/slide" Target="/ppt/slides/slide2.xml" Id="R1580602493734553" /><Relationship Type="http://schemas.openxmlformats.org/officeDocument/2006/relationships/slide" Target="/ppt/slides/slide3.xml" Id="Ra0a4aa2753274623" /><Relationship Type="http://schemas.openxmlformats.org/officeDocument/2006/relationships/slide" Target="/ppt/slides/slide4.xml" Id="Rf0481ec21ce54f81" /><Relationship Type="http://schemas.openxmlformats.org/officeDocument/2006/relationships/slide" Target="/ppt/slides/slide5.xml" Id="Re769687c4f3445a3" /><Relationship Type="http://schemas.openxmlformats.org/officeDocument/2006/relationships/slide" Target="/ppt/slides/slide6.xml" Id="R6cdd07feb1794f44" /><Relationship Type="http://schemas.openxmlformats.org/officeDocument/2006/relationships/slide" Target="/ppt/slides/slide7.xml" Id="R5f5b30923d184c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3da0a334041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acd16cce34b02" /><Relationship Type="http://schemas.openxmlformats.org/officeDocument/2006/relationships/theme" Target="/ppt/slideMasters/theme/theme1.xml" Id="R1b3c4893a82943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6acd16cce34b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e085b3bb047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30d29ac5a4a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b76b35a7145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58baeffbf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d449329804b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91acc926040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e8b974703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