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8b68df8e9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02c4dc9fa4ef3"/>
  </p:sldMasterIdLst>
  <p:sldIdLst>
    <p:sldId xmlns:r="http://schemas.openxmlformats.org/officeDocument/2006/relationships" id="256" r:id="R00969b2ababc4499"/>
    <p:sldId xmlns:r="http://schemas.openxmlformats.org/officeDocument/2006/relationships" id="257" r:id="R5fb2b8f1db994499"/>
    <p:sldId xmlns:r="http://schemas.openxmlformats.org/officeDocument/2006/relationships" id="258" r:id="R9e539c4ca88541b0"/>
    <p:sldId xmlns:r="http://schemas.openxmlformats.org/officeDocument/2006/relationships" id="259" r:id="Ra0b6d53b8f304f43"/>
    <p:sldId xmlns:r="http://schemas.openxmlformats.org/officeDocument/2006/relationships" id="260" r:id="Re68e55e1e2e648a1"/>
    <p:sldId xmlns:r="http://schemas.openxmlformats.org/officeDocument/2006/relationships" id="261" r:id="R23301eeda6594146"/>
    <p:sldId xmlns:r="http://schemas.openxmlformats.org/officeDocument/2006/relationships" id="262" r:id="R8432b97a8566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02c4dc9fa4ef3" /><Relationship Type="http://schemas.openxmlformats.org/officeDocument/2006/relationships/slide" Target="/ppt/slides/slide1.xml" Id="R00969b2ababc4499" /><Relationship Type="http://schemas.openxmlformats.org/officeDocument/2006/relationships/slide" Target="/ppt/slides/slide2.xml" Id="R5fb2b8f1db994499" /><Relationship Type="http://schemas.openxmlformats.org/officeDocument/2006/relationships/slide" Target="/ppt/slides/slide3.xml" Id="R9e539c4ca88541b0" /><Relationship Type="http://schemas.openxmlformats.org/officeDocument/2006/relationships/slide" Target="/ppt/slides/slide4.xml" Id="Ra0b6d53b8f304f43" /><Relationship Type="http://schemas.openxmlformats.org/officeDocument/2006/relationships/slide" Target="/ppt/slides/slide5.xml" Id="Re68e55e1e2e648a1" /><Relationship Type="http://schemas.openxmlformats.org/officeDocument/2006/relationships/slide" Target="/ppt/slides/slide6.xml" Id="R23301eeda6594146" /><Relationship Type="http://schemas.openxmlformats.org/officeDocument/2006/relationships/slide" Target="/ppt/slides/slide7.xml" Id="R8432b97a8566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0d89c2d20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7eefb4df947c8" /><Relationship Type="http://schemas.openxmlformats.org/officeDocument/2006/relationships/theme" Target="/ppt/slideMasters/theme/theme1.xml" Id="Rd821373e15d5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7eefb4df9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c6e53a33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9a249bb7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0b7308889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45d30a90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5f6954d5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f7f8e6b2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67a4eca48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