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13a98b9c1543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e7bba779454dc2"/>
  </p:sldMasterIdLst>
  <p:sldIdLst>
    <p:sldId xmlns:r="http://schemas.openxmlformats.org/officeDocument/2006/relationships" id="256" r:id="R6947ec1edafa4c74"/>
    <p:sldId xmlns:r="http://schemas.openxmlformats.org/officeDocument/2006/relationships" id="257" r:id="Red9c35420df9477c"/>
    <p:sldId xmlns:r="http://schemas.openxmlformats.org/officeDocument/2006/relationships" id="258" r:id="Rf62fe81d4dec4b4e"/>
    <p:sldId xmlns:r="http://schemas.openxmlformats.org/officeDocument/2006/relationships" id="259" r:id="Re98fb097fc734eb9"/>
    <p:sldId xmlns:r="http://schemas.openxmlformats.org/officeDocument/2006/relationships" id="260" r:id="R3ac0b29e40024607"/>
    <p:sldId xmlns:r="http://schemas.openxmlformats.org/officeDocument/2006/relationships" id="261" r:id="R2f00053bd8c640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e7bba779454dc2" /><Relationship Type="http://schemas.openxmlformats.org/officeDocument/2006/relationships/slide" Target="/ppt/slides/slide1.xml" Id="R6947ec1edafa4c74" /><Relationship Type="http://schemas.openxmlformats.org/officeDocument/2006/relationships/slide" Target="/ppt/slides/slide2.xml" Id="Red9c35420df9477c" /><Relationship Type="http://schemas.openxmlformats.org/officeDocument/2006/relationships/slide" Target="/ppt/slides/slide3.xml" Id="Rf62fe81d4dec4b4e" /><Relationship Type="http://schemas.openxmlformats.org/officeDocument/2006/relationships/slide" Target="/ppt/slides/slide4.xml" Id="Re98fb097fc734eb9" /><Relationship Type="http://schemas.openxmlformats.org/officeDocument/2006/relationships/slide" Target="/ppt/slides/slide5.xml" Id="R3ac0b29e40024607" /><Relationship Type="http://schemas.openxmlformats.org/officeDocument/2006/relationships/slide" Target="/ppt/slides/slide6.xml" Id="R2f00053bd8c640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9992628cba43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61802c34243c8" /><Relationship Type="http://schemas.openxmlformats.org/officeDocument/2006/relationships/theme" Target="/ppt/slideMasters/theme/theme1.xml" Id="R40d8030b0e4d41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261802c34243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38ae67a3b4e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4d3b2d98349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e0928e8274c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7d1876fdd40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468a806254b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ddd8384e947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HOLE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Sæbøvegen 442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5938 Sæbøvågen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999 540 708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