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ff47b5a38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b5683fe6b0476f"/>
  </p:sldMasterIdLst>
  <p:sldIdLst>
    <p:sldId xmlns:r="http://schemas.openxmlformats.org/officeDocument/2006/relationships" id="256" r:id="Rf1c9afdea81f449c"/>
    <p:sldId xmlns:r="http://schemas.openxmlformats.org/officeDocument/2006/relationships" id="257" r:id="R577a903be3f04dd9"/>
    <p:sldId xmlns:r="http://schemas.openxmlformats.org/officeDocument/2006/relationships" id="258" r:id="R7bd6ad5a66314694"/>
    <p:sldId xmlns:r="http://schemas.openxmlformats.org/officeDocument/2006/relationships" id="259" r:id="R91279ec7ecee47d1"/>
    <p:sldId xmlns:r="http://schemas.openxmlformats.org/officeDocument/2006/relationships" id="260" r:id="R30828630db024794"/>
    <p:sldId xmlns:r="http://schemas.openxmlformats.org/officeDocument/2006/relationships" id="261" r:id="R32b259bdb30545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5683fe6b0476f" /><Relationship Type="http://schemas.openxmlformats.org/officeDocument/2006/relationships/slide" Target="/ppt/slides/slide1.xml" Id="Rf1c9afdea81f449c" /><Relationship Type="http://schemas.openxmlformats.org/officeDocument/2006/relationships/slide" Target="/ppt/slides/slide2.xml" Id="R577a903be3f04dd9" /><Relationship Type="http://schemas.openxmlformats.org/officeDocument/2006/relationships/slide" Target="/ppt/slides/slide3.xml" Id="R7bd6ad5a66314694" /><Relationship Type="http://schemas.openxmlformats.org/officeDocument/2006/relationships/slide" Target="/ppt/slides/slide4.xml" Id="R91279ec7ecee47d1" /><Relationship Type="http://schemas.openxmlformats.org/officeDocument/2006/relationships/slide" Target="/ppt/slides/slide5.xml" Id="R30828630db024794" /><Relationship Type="http://schemas.openxmlformats.org/officeDocument/2006/relationships/slide" Target="/ppt/slides/slide6.xml" Id="R32b259bdb30545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3f219430c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bbdf7ec5e46ad" /><Relationship Type="http://schemas.openxmlformats.org/officeDocument/2006/relationships/theme" Target="/ppt/slideMasters/theme/theme1.xml" Id="Re8eab50c82b0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bbdf7ec5e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571ea6b30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3b369f2c145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6cb104b7c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1bc8978cc4e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5a2662d08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b0e52f1d1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 FORVALTNING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SKJERPING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Hodlebrautsvegen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