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8c63b11d148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e28f47291c46fc"/>
  </p:sldMasterIdLst>
  <p:sldIdLst>
    <p:sldId xmlns:r="http://schemas.openxmlformats.org/officeDocument/2006/relationships" id="256" r:id="R082cd047d4d4434c"/>
    <p:sldId xmlns:r="http://schemas.openxmlformats.org/officeDocument/2006/relationships" id="257" r:id="Rafcf157443204a60"/>
    <p:sldId xmlns:r="http://schemas.openxmlformats.org/officeDocument/2006/relationships" id="258" r:id="R21bc7704f318487c"/>
    <p:sldId xmlns:r="http://schemas.openxmlformats.org/officeDocument/2006/relationships" id="259" r:id="R7933689e838f4ee8"/>
    <p:sldId xmlns:r="http://schemas.openxmlformats.org/officeDocument/2006/relationships" id="260" r:id="Rf95e34c5b1a64bc2"/>
    <p:sldId xmlns:r="http://schemas.openxmlformats.org/officeDocument/2006/relationships" id="261" r:id="Rc62402fad7184736"/>
    <p:sldId xmlns:r="http://schemas.openxmlformats.org/officeDocument/2006/relationships" id="262" r:id="Rb47e45883dab47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28f47291c46fc" /><Relationship Type="http://schemas.openxmlformats.org/officeDocument/2006/relationships/slide" Target="/ppt/slides/slide1.xml" Id="R082cd047d4d4434c" /><Relationship Type="http://schemas.openxmlformats.org/officeDocument/2006/relationships/slide" Target="/ppt/slides/slide2.xml" Id="Rafcf157443204a60" /><Relationship Type="http://schemas.openxmlformats.org/officeDocument/2006/relationships/slide" Target="/ppt/slides/slide3.xml" Id="R21bc7704f318487c" /><Relationship Type="http://schemas.openxmlformats.org/officeDocument/2006/relationships/slide" Target="/ppt/slides/slide4.xml" Id="R7933689e838f4ee8" /><Relationship Type="http://schemas.openxmlformats.org/officeDocument/2006/relationships/slide" Target="/ppt/slides/slide5.xml" Id="Rf95e34c5b1a64bc2" /><Relationship Type="http://schemas.openxmlformats.org/officeDocument/2006/relationships/slide" Target="/ppt/slides/slide6.xml" Id="Rc62402fad7184736" /><Relationship Type="http://schemas.openxmlformats.org/officeDocument/2006/relationships/slide" Target="/ppt/slides/slide7.xml" Id="Rb47e45883dab47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33421eacc48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c6b5bee2c40f7" /><Relationship Type="http://schemas.openxmlformats.org/officeDocument/2006/relationships/theme" Target="/ppt/slideMasters/theme/theme1.xml" Id="Rcd651d4dbe9e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c6b5bee2c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8207e6846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e5d2976f749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56c88785248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f35f29e6240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f90e2c86c4d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fdc07ae7947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4ad3ce73d42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LMIV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LMIV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5 042 560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14 728 206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15 452 933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LISA STIEN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Lisa Karlsen, Hundsundveien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999 271 065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LMIV AS</a:t>
            </a:r>
          </a:p>
        </p:txBody>
      </p:sp>
    </p:spTree>
  </p:cSld>
  <p:clrMapOvr>
    <a:masterClrMapping xmlns:a="http://schemas.openxmlformats.org/drawingml/2006/main"/>
  </p:clrMapOvr>
</p:sld>
</file>