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7714c898a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6533228874a32"/>
  </p:sldMasterIdLst>
  <p:sldIdLst>
    <p:sldId xmlns:r="http://schemas.openxmlformats.org/officeDocument/2006/relationships" id="256" r:id="R658d4155b32c42c8"/>
    <p:sldId xmlns:r="http://schemas.openxmlformats.org/officeDocument/2006/relationships" id="257" r:id="R3e5c98fd1a3c4b37"/>
    <p:sldId xmlns:r="http://schemas.openxmlformats.org/officeDocument/2006/relationships" id="258" r:id="Re48aaa4352b64388"/>
    <p:sldId xmlns:r="http://schemas.openxmlformats.org/officeDocument/2006/relationships" id="259" r:id="R76747729860d4292"/>
    <p:sldId xmlns:r="http://schemas.openxmlformats.org/officeDocument/2006/relationships" id="260" r:id="R75bd4a8466244b79"/>
    <p:sldId xmlns:r="http://schemas.openxmlformats.org/officeDocument/2006/relationships" id="261" r:id="Rf831c97f6ca8450d"/>
    <p:sldId xmlns:r="http://schemas.openxmlformats.org/officeDocument/2006/relationships" id="262" r:id="Re52bcb0788d7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6533228874a32" /><Relationship Type="http://schemas.openxmlformats.org/officeDocument/2006/relationships/slide" Target="/ppt/slides/slide1.xml" Id="R658d4155b32c42c8" /><Relationship Type="http://schemas.openxmlformats.org/officeDocument/2006/relationships/slide" Target="/ppt/slides/slide2.xml" Id="R3e5c98fd1a3c4b37" /><Relationship Type="http://schemas.openxmlformats.org/officeDocument/2006/relationships/slide" Target="/ppt/slides/slide3.xml" Id="Re48aaa4352b64388" /><Relationship Type="http://schemas.openxmlformats.org/officeDocument/2006/relationships/slide" Target="/ppt/slides/slide4.xml" Id="R76747729860d4292" /><Relationship Type="http://schemas.openxmlformats.org/officeDocument/2006/relationships/slide" Target="/ppt/slides/slide5.xml" Id="R75bd4a8466244b79" /><Relationship Type="http://schemas.openxmlformats.org/officeDocument/2006/relationships/slide" Target="/ppt/slides/slide6.xml" Id="Rf831c97f6ca8450d" /><Relationship Type="http://schemas.openxmlformats.org/officeDocument/2006/relationships/slide" Target="/ppt/slides/slide7.xml" Id="Re52bcb0788d7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ea2b2f6053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4249bccd84cd4" /><Relationship Type="http://schemas.openxmlformats.org/officeDocument/2006/relationships/theme" Target="/ppt/slideMasters/theme/theme1.xml" Id="Rd4ab7028c089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4249bccd8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6153da641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41ca06c8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3396639a4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92f9669a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7b626f6f8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5f29f31644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157cbcea2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51 879 344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OLBE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BENDVOLD ERIK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Erik Bendvold, Fagertunveien 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erik@bendvold.com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ERBE INVEST AS</a:t>
            </a:r>
          </a:p>
        </p:txBody>
      </p:sp>
    </p:spTree>
  </p:cSld>
  <p:clrMapOvr>
    <a:masterClrMapping xmlns:a="http://schemas.openxmlformats.org/drawingml/2006/main"/>
  </p:clrMapOvr>
</p:sld>
</file>