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4db92aacb74f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65756987904859"/>
  </p:sldMasterIdLst>
  <p:sldIdLst>
    <p:sldId xmlns:r="http://schemas.openxmlformats.org/officeDocument/2006/relationships" id="256" r:id="Rbeffbc2cd7d24953"/>
    <p:sldId xmlns:r="http://schemas.openxmlformats.org/officeDocument/2006/relationships" id="257" r:id="R9e67ad8972d643e8"/>
    <p:sldId xmlns:r="http://schemas.openxmlformats.org/officeDocument/2006/relationships" id="258" r:id="R1df5a3842ae9455f"/>
    <p:sldId xmlns:r="http://schemas.openxmlformats.org/officeDocument/2006/relationships" id="259" r:id="Rafccd20d181b444a"/>
    <p:sldId xmlns:r="http://schemas.openxmlformats.org/officeDocument/2006/relationships" id="260" r:id="Rb62b821091f04fae"/>
    <p:sldId xmlns:r="http://schemas.openxmlformats.org/officeDocument/2006/relationships" id="261" r:id="R79b66caf0bb049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65756987904859" /><Relationship Type="http://schemas.openxmlformats.org/officeDocument/2006/relationships/slide" Target="/ppt/slides/slide1.xml" Id="Rbeffbc2cd7d24953" /><Relationship Type="http://schemas.openxmlformats.org/officeDocument/2006/relationships/slide" Target="/ppt/slides/slide2.xml" Id="R9e67ad8972d643e8" /><Relationship Type="http://schemas.openxmlformats.org/officeDocument/2006/relationships/slide" Target="/ppt/slides/slide3.xml" Id="R1df5a3842ae9455f" /><Relationship Type="http://schemas.openxmlformats.org/officeDocument/2006/relationships/slide" Target="/ppt/slides/slide4.xml" Id="Rafccd20d181b444a" /><Relationship Type="http://schemas.openxmlformats.org/officeDocument/2006/relationships/slide" Target="/ppt/slides/slide5.xml" Id="Rb62b821091f04fae" /><Relationship Type="http://schemas.openxmlformats.org/officeDocument/2006/relationships/slide" Target="/ppt/slides/slide6.xml" Id="R79b66caf0bb049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40a9f3bb94a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f30208d9c4dd9" /><Relationship Type="http://schemas.openxmlformats.org/officeDocument/2006/relationships/theme" Target="/ppt/slideMasters/theme/theme1.xml" Id="Rfa8eeb228cfc48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6f30208d9c4d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6099974854f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b5bd7c8d445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2de97710540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cbfa332e942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2fad4bba344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fd520c97d49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 QA/QC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 QA/QC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999 226 949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