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65f42c24f64c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5f769ddfed48c8"/>
  </p:sldMasterIdLst>
  <p:sldIdLst>
    <p:sldId xmlns:r="http://schemas.openxmlformats.org/officeDocument/2006/relationships" id="256" r:id="Ra71599fd531e467c"/>
    <p:sldId xmlns:r="http://schemas.openxmlformats.org/officeDocument/2006/relationships" id="257" r:id="R3216945fdb0c4daf"/>
    <p:sldId xmlns:r="http://schemas.openxmlformats.org/officeDocument/2006/relationships" id="258" r:id="R8ab2223d3b0d4339"/>
    <p:sldId xmlns:r="http://schemas.openxmlformats.org/officeDocument/2006/relationships" id="259" r:id="R1fc985536c574d80"/>
    <p:sldId xmlns:r="http://schemas.openxmlformats.org/officeDocument/2006/relationships" id="260" r:id="Rffcb0d35d9c44cc2"/>
    <p:sldId xmlns:r="http://schemas.openxmlformats.org/officeDocument/2006/relationships" id="261" r:id="R080ba2cd5c48458a"/>
    <p:sldId xmlns:r="http://schemas.openxmlformats.org/officeDocument/2006/relationships" id="262" r:id="Rb3b857d1ed9041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5f769ddfed48c8" /><Relationship Type="http://schemas.openxmlformats.org/officeDocument/2006/relationships/slide" Target="/ppt/slides/slide1.xml" Id="Ra71599fd531e467c" /><Relationship Type="http://schemas.openxmlformats.org/officeDocument/2006/relationships/slide" Target="/ppt/slides/slide2.xml" Id="R3216945fdb0c4daf" /><Relationship Type="http://schemas.openxmlformats.org/officeDocument/2006/relationships/slide" Target="/ppt/slides/slide3.xml" Id="R8ab2223d3b0d4339" /><Relationship Type="http://schemas.openxmlformats.org/officeDocument/2006/relationships/slide" Target="/ppt/slides/slide4.xml" Id="R1fc985536c574d80" /><Relationship Type="http://schemas.openxmlformats.org/officeDocument/2006/relationships/slide" Target="/ppt/slides/slide5.xml" Id="Rffcb0d35d9c44cc2" /><Relationship Type="http://schemas.openxmlformats.org/officeDocument/2006/relationships/slide" Target="/ppt/slides/slide6.xml" Id="R080ba2cd5c48458a" /><Relationship Type="http://schemas.openxmlformats.org/officeDocument/2006/relationships/slide" Target="/ppt/slides/slide7.xml" Id="Rb3b857d1ed9041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e7d626eccd42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e3cc2ddb2048bf" /><Relationship Type="http://schemas.openxmlformats.org/officeDocument/2006/relationships/theme" Target="/ppt/slideMasters/theme/theme1.xml" Id="R8109f8d0fe1c4d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e3cc2ddb2048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8764b0dfb41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4a1b2e99b42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e401cd42d2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9d9b0a03942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2306e5fd242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5b7c8467d48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60a7ad26540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DNP19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DNP19 AS ble etablert [år] og holder til i Skodje.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4 970 181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3 425 534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8 878 526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88 655 142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DIGERNESET NÆRINGSPARK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Digernes næringsområde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6260 Skodje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999 222 749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