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160aa4081b45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bd8c905c744546"/>
  </p:sldMasterIdLst>
  <p:sldIdLst>
    <p:sldId xmlns:r="http://schemas.openxmlformats.org/officeDocument/2006/relationships" id="256" r:id="Reca6f8ebf1564392"/>
    <p:sldId xmlns:r="http://schemas.openxmlformats.org/officeDocument/2006/relationships" id="257" r:id="Rbe29c311c04449c8"/>
    <p:sldId xmlns:r="http://schemas.openxmlformats.org/officeDocument/2006/relationships" id="258" r:id="R8732d4ec37e04586"/>
    <p:sldId xmlns:r="http://schemas.openxmlformats.org/officeDocument/2006/relationships" id="259" r:id="R2261a44525f9400d"/>
    <p:sldId xmlns:r="http://schemas.openxmlformats.org/officeDocument/2006/relationships" id="260" r:id="Rdac79111d9054476"/>
    <p:sldId xmlns:r="http://schemas.openxmlformats.org/officeDocument/2006/relationships" id="261" r:id="R742020a2eb524b7b"/>
    <p:sldId xmlns:r="http://schemas.openxmlformats.org/officeDocument/2006/relationships" id="262" r:id="R3734d9720d534c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d8c905c744546" /><Relationship Type="http://schemas.openxmlformats.org/officeDocument/2006/relationships/slide" Target="/ppt/slides/slide1.xml" Id="Reca6f8ebf1564392" /><Relationship Type="http://schemas.openxmlformats.org/officeDocument/2006/relationships/slide" Target="/ppt/slides/slide2.xml" Id="Rbe29c311c04449c8" /><Relationship Type="http://schemas.openxmlformats.org/officeDocument/2006/relationships/slide" Target="/ppt/slides/slide3.xml" Id="R8732d4ec37e04586" /><Relationship Type="http://schemas.openxmlformats.org/officeDocument/2006/relationships/slide" Target="/ppt/slides/slide4.xml" Id="R2261a44525f9400d" /><Relationship Type="http://schemas.openxmlformats.org/officeDocument/2006/relationships/slide" Target="/ppt/slides/slide5.xml" Id="Rdac79111d9054476" /><Relationship Type="http://schemas.openxmlformats.org/officeDocument/2006/relationships/slide" Target="/ppt/slides/slide6.xml" Id="R742020a2eb524b7b" /><Relationship Type="http://schemas.openxmlformats.org/officeDocument/2006/relationships/slide" Target="/ppt/slides/slide7.xml" Id="R3734d9720d534c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ca7abcfdd4d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748770ffb4385" /><Relationship Type="http://schemas.openxmlformats.org/officeDocument/2006/relationships/theme" Target="/ppt/slideMasters/theme/theme1.xml" Id="R2e16bc4121c54a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7748770ffb43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39a57cf77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0a286af074d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0af91c8f44c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c6229023840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a4f070bf34b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6d2b35fdf4e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9b58f5db348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ROMERIKE 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ROMERIKE BAD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24 204 304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3 689 336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3 197 747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7 643 685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EWS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post@romerikebad.no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www.romerikebad.no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999 198 570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