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79966426104a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3940b8b10a4eea"/>
  </p:sldMasterIdLst>
  <p:sldIdLst>
    <p:sldId xmlns:r="http://schemas.openxmlformats.org/officeDocument/2006/relationships" id="256" r:id="R2c30356f90bf4308"/>
    <p:sldId xmlns:r="http://schemas.openxmlformats.org/officeDocument/2006/relationships" id="257" r:id="Rf28063f7d2c645f7"/>
    <p:sldId xmlns:r="http://schemas.openxmlformats.org/officeDocument/2006/relationships" id="258" r:id="Ra56cb8a024224e8f"/>
    <p:sldId xmlns:r="http://schemas.openxmlformats.org/officeDocument/2006/relationships" id="259" r:id="R9da9c0a5fefc4471"/>
    <p:sldId xmlns:r="http://schemas.openxmlformats.org/officeDocument/2006/relationships" id="260" r:id="R0d5ecdb5eed74221"/>
    <p:sldId xmlns:r="http://schemas.openxmlformats.org/officeDocument/2006/relationships" id="261" r:id="R079b3ca3d5a54067"/>
    <p:sldId xmlns:r="http://schemas.openxmlformats.org/officeDocument/2006/relationships" id="262" r:id="R12f7beea52974b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940b8b10a4eea" /><Relationship Type="http://schemas.openxmlformats.org/officeDocument/2006/relationships/slide" Target="/ppt/slides/slide1.xml" Id="R2c30356f90bf4308" /><Relationship Type="http://schemas.openxmlformats.org/officeDocument/2006/relationships/slide" Target="/ppt/slides/slide2.xml" Id="Rf28063f7d2c645f7" /><Relationship Type="http://schemas.openxmlformats.org/officeDocument/2006/relationships/slide" Target="/ppt/slides/slide3.xml" Id="Ra56cb8a024224e8f" /><Relationship Type="http://schemas.openxmlformats.org/officeDocument/2006/relationships/slide" Target="/ppt/slides/slide4.xml" Id="R9da9c0a5fefc4471" /><Relationship Type="http://schemas.openxmlformats.org/officeDocument/2006/relationships/slide" Target="/ppt/slides/slide5.xml" Id="R0d5ecdb5eed74221" /><Relationship Type="http://schemas.openxmlformats.org/officeDocument/2006/relationships/slide" Target="/ppt/slides/slide6.xml" Id="R079b3ca3d5a54067" /><Relationship Type="http://schemas.openxmlformats.org/officeDocument/2006/relationships/slide" Target="/ppt/slides/slide7.xml" Id="R12f7beea52974b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7ce84aa22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62fc86b5c4b8e" /><Relationship Type="http://schemas.openxmlformats.org/officeDocument/2006/relationships/theme" Target="/ppt/slideMasters/theme/theme1.xml" Id="Rb5aca8bbc08c4b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62fc86b5c4b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ff380a6a74a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77b9b7b684c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b21330d8940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06f4c566d4e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768f6e56543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f04035ba54f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c129630c64c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PURE JOY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PURE JOY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LUNDGÅRD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Paulsens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1738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