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820d32eb194d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282c888aea4a1a"/>
  </p:sldMasterIdLst>
  <p:sldIdLst>
    <p:sldId xmlns:r="http://schemas.openxmlformats.org/officeDocument/2006/relationships" id="256" r:id="R02505ac6b7414054"/>
    <p:sldId xmlns:r="http://schemas.openxmlformats.org/officeDocument/2006/relationships" id="257" r:id="R9ebb7bb4dbf64040"/>
    <p:sldId xmlns:r="http://schemas.openxmlformats.org/officeDocument/2006/relationships" id="258" r:id="R172721397e3543e2"/>
    <p:sldId xmlns:r="http://schemas.openxmlformats.org/officeDocument/2006/relationships" id="259" r:id="R769d1e091a05445c"/>
    <p:sldId xmlns:r="http://schemas.openxmlformats.org/officeDocument/2006/relationships" id="260" r:id="R5e9a86ec346247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282c888aea4a1a" /><Relationship Type="http://schemas.openxmlformats.org/officeDocument/2006/relationships/slide" Target="/ppt/slides/slide1.xml" Id="R02505ac6b7414054" /><Relationship Type="http://schemas.openxmlformats.org/officeDocument/2006/relationships/slide" Target="/ppt/slides/slide2.xml" Id="R9ebb7bb4dbf64040" /><Relationship Type="http://schemas.openxmlformats.org/officeDocument/2006/relationships/slide" Target="/ppt/slides/slide3.xml" Id="R172721397e3543e2" /><Relationship Type="http://schemas.openxmlformats.org/officeDocument/2006/relationships/slide" Target="/ppt/slides/slide4.xml" Id="R769d1e091a05445c" /><Relationship Type="http://schemas.openxmlformats.org/officeDocument/2006/relationships/slide" Target="/ppt/slides/slide5.xml" Id="R5e9a86ec346247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f3004189a49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2dea6987f43df" /><Relationship Type="http://schemas.openxmlformats.org/officeDocument/2006/relationships/theme" Target="/ppt/slideMasters/theme/theme1.xml" Id="Rdd9f29a3bedb4e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92dea6987f43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4b85a23ed43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0cb9621c94a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56e901f7045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df2e555c646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69334ad8b4f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JB ELEKTRO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JB ELEKTRO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999 028 039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