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66273957f746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91b0792eea46c8"/>
  </p:sldMasterIdLst>
  <p:sldIdLst>
    <p:sldId xmlns:r="http://schemas.openxmlformats.org/officeDocument/2006/relationships" id="256" r:id="R09c4b5cd0b9d4282"/>
    <p:sldId xmlns:r="http://schemas.openxmlformats.org/officeDocument/2006/relationships" id="257" r:id="R510207deaec047cd"/>
    <p:sldId xmlns:r="http://schemas.openxmlformats.org/officeDocument/2006/relationships" id="258" r:id="Rf4b8c67e3c0141f4"/>
    <p:sldId xmlns:r="http://schemas.openxmlformats.org/officeDocument/2006/relationships" id="259" r:id="R9ab86828c4a141e6"/>
    <p:sldId xmlns:r="http://schemas.openxmlformats.org/officeDocument/2006/relationships" id="260" r:id="R0c4ed96cf5834ed0"/>
    <p:sldId xmlns:r="http://schemas.openxmlformats.org/officeDocument/2006/relationships" id="261" r:id="R68711679cb544b6d"/>
    <p:sldId xmlns:r="http://schemas.openxmlformats.org/officeDocument/2006/relationships" id="262" r:id="R807472b8e968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91b0792eea46c8" /><Relationship Type="http://schemas.openxmlformats.org/officeDocument/2006/relationships/slide" Target="/ppt/slides/slide1.xml" Id="R09c4b5cd0b9d4282" /><Relationship Type="http://schemas.openxmlformats.org/officeDocument/2006/relationships/slide" Target="/ppt/slides/slide2.xml" Id="R510207deaec047cd" /><Relationship Type="http://schemas.openxmlformats.org/officeDocument/2006/relationships/slide" Target="/ppt/slides/slide3.xml" Id="Rf4b8c67e3c0141f4" /><Relationship Type="http://schemas.openxmlformats.org/officeDocument/2006/relationships/slide" Target="/ppt/slides/slide4.xml" Id="R9ab86828c4a141e6" /><Relationship Type="http://schemas.openxmlformats.org/officeDocument/2006/relationships/slide" Target="/ppt/slides/slide5.xml" Id="R0c4ed96cf5834ed0" /><Relationship Type="http://schemas.openxmlformats.org/officeDocument/2006/relationships/slide" Target="/ppt/slides/slide6.xml" Id="R68711679cb544b6d" /><Relationship Type="http://schemas.openxmlformats.org/officeDocument/2006/relationships/slide" Target="/ppt/slides/slide7.xml" Id="R807472b8e968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041229826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4c785816d404e" /><Relationship Type="http://schemas.openxmlformats.org/officeDocument/2006/relationships/theme" Target="/ppt/slideMasters/theme/theme1.xml" Id="R5177a5b5dd9a41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a4c785816d40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9672e44ab48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11774f97344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13741888f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ff6393e5040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ab66223f4e43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4ef5bb9fb425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9feda47cc41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SOMMERSTAD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HOLDING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112 353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−82 969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SOMMERSTAD TORSTEIN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Bærefjellveien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998 855 152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SOMMERSTAD HOLDING AS</a:t>
            </a:r>
          </a:p>
        </p:txBody>
      </p:sp>
    </p:spTree>
  </p:cSld>
  <p:clrMapOvr>
    <a:masterClrMapping xmlns:a="http://schemas.openxmlformats.org/drawingml/2006/main"/>
  </p:clrMapOvr>
</p:sld>
</file>