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fb2076d4144f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fb37b88b5f4539"/>
  </p:sldMasterIdLst>
  <p:sldIdLst>
    <p:sldId xmlns:r="http://schemas.openxmlformats.org/officeDocument/2006/relationships" id="256" r:id="R0c55832716db4288"/>
    <p:sldId xmlns:r="http://schemas.openxmlformats.org/officeDocument/2006/relationships" id="257" r:id="Rb52b9a5f8a4847fc"/>
    <p:sldId xmlns:r="http://schemas.openxmlformats.org/officeDocument/2006/relationships" id="258" r:id="R919504e38af643a5"/>
    <p:sldId xmlns:r="http://schemas.openxmlformats.org/officeDocument/2006/relationships" id="259" r:id="Rd3e43dc01711407d"/>
    <p:sldId xmlns:r="http://schemas.openxmlformats.org/officeDocument/2006/relationships" id="260" r:id="Raee074c10c684033"/>
    <p:sldId xmlns:r="http://schemas.openxmlformats.org/officeDocument/2006/relationships" id="261" r:id="R406fd8fe4be4412a"/>
    <p:sldId xmlns:r="http://schemas.openxmlformats.org/officeDocument/2006/relationships" id="262" r:id="R515ab3b02fc34b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fb37b88b5f4539" /><Relationship Type="http://schemas.openxmlformats.org/officeDocument/2006/relationships/slide" Target="/ppt/slides/slide1.xml" Id="R0c55832716db4288" /><Relationship Type="http://schemas.openxmlformats.org/officeDocument/2006/relationships/slide" Target="/ppt/slides/slide2.xml" Id="Rb52b9a5f8a4847fc" /><Relationship Type="http://schemas.openxmlformats.org/officeDocument/2006/relationships/slide" Target="/ppt/slides/slide3.xml" Id="R919504e38af643a5" /><Relationship Type="http://schemas.openxmlformats.org/officeDocument/2006/relationships/slide" Target="/ppt/slides/slide4.xml" Id="Rd3e43dc01711407d" /><Relationship Type="http://schemas.openxmlformats.org/officeDocument/2006/relationships/slide" Target="/ppt/slides/slide5.xml" Id="Raee074c10c684033" /><Relationship Type="http://schemas.openxmlformats.org/officeDocument/2006/relationships/slide" Target="/ppt/slides/slide6.xml" Id="R406fd8fe4be4412a" /><Relationship Type="http://schemas.openxmlformats.org/officeDocument/2006/relationships/slide" Target="/ppt/slides/slide7.xml" Id="R515ab3b02fc34b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08767df5614f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80207335d4c86" /><Relationship Type="http://schemas.openxmlformats.org/officeDocument/2006/relationships/theme" Target="/ppt/slideMasters/theme/theme1.xml" Id="R0519e1996a5e4e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280207335d4c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11eecca894b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4c32debc646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eda45bdb545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77445637348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bb71ca40345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a5a8b25bc47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fe7c7e9e342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FARSTAD AS ble etablert [år] og holder til i Meråker.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23 981 975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−811 089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−777 121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5 191 408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17 673 979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FARSTAD -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Pålsnesveien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7530 Meråker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998 666 376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AS</a:t>
            </a:r>
          </a:p>
        </p:txBody>
      </p:sp>
    </p:spTree>
  </p:cSld>
  <p:clrMapOvr>
    <a:masterClrMapping xmlns:a="http://schemas.openxmlformats.org/drawingml/2006/main"/>
  </p:clrMapOvr>
</p:sld>
</file>