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28bd41414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adbcadce54934"/>
  </p:sldMasterIdLst>
  <p:sldIdLst>
    <p:sldId xmlns:r="http://schemas.openxmlformats.org/officeDocument/2006/relationships" id="256" r:id="R2692a8d55aac4bfb"/>
    <p:sldId xmlns:r="http://schemas.openxmlformats.org/officeDocument/2006/relationships" id="257" r:id="R2228d134aaa24c17"/>
    <p:sldId xmlns:r="http://schemas.openxmlformats.org/officeDocument/2006/relationships" id="258" r:id="R32af4d4717844664"/>
    <p:sldId xmlns:r="http://schemas.openxmlformats.org/officeDocument/2006/relationships" id="259" r:id="R4e695e73fa5945eb"/>
    <p:sldId xmlns:r="http://schemas.openxmlformats.org/officeDocument/2006/relationships" id="260" r:id="Rb2a29eee3b5644bd"/>
    <p:sldId xmlns:r="http://schemas.openxmlformats.org/officeDocument/2006/relationships" id="261" r:id="R1c554720cfd24db7"/>
    <p:sldId xmlns:r="http://schemas.openxmlformats.org/officeDocument/2006/relationships" id="262" r:id="R86673e8fb923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dbcadce54934" /><Relationship Type="http://schemas.openxmlformats.org/officeDocument/2006/relationships/slide" Target="/ppt/slides/slide1.xml" Id="R2692a8d55aac4bfb" /><Relationship Type="http://schemas.openxmlformats.org/officeDocument/2006/relationships/slide" Target="/ppt/slides/slide2.xml" Id="R2228d134aaa24c17" /><Relationship Type="http://schemas.openxmlformats.org/officeDocument/2006/relationships/slide" Target="/ppt/slides/slide3.xml" Id="R32af4d4717844664" /><Relationship Type="http://schemas.openxmlformats.org/officeDocument/2006/relationships/slide" Target="/ppt/slides/slide4.xml" Id="R4e695e73fa5945eb" /><Relationship Type="http://schemas.openxmlformats.org/officeDocument/2006/relationships/slide" Target="/ppt/slides/slide5.xml" Id="Rb2a29eee3b5644bd" /><Relationship Type="http://schemas.openxmlformats.org/officeDocument/2006/relationships/slide" Target="/ppt/slides/slide6.xml" Id="R1c554720cfd24db7" /><Relationship Type="http://schemas.openxmlformats.org/officeDocument/2006/relationships/slide" Target="/ppt/slides/slide7.xml" Id="R86673e8fb923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e1d2628a4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590644ece4bbc" /><Relationship Type="http://schemas.openxmlformats.org/officeDocument/2006/relationships/theme" Target="/ppt/slideMasters/theme/theme1.xml" Id="Rcde85d16d332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590644ece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d7de6466a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744431f8f40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bcc335df49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f578d5923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28cdd6bf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531e250f1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e25b19d1f46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DIREKTE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4 469 036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 VLADIMIROVNA JACOBSEN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BRILLEFINT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www.direkteregnskap.no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