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abe353b711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28bab13bf64a95"/>
  </p:sldMasterIdLst>
  <p:sldIdLst>
    <p:sldId xmlns:r="http://schemas.openxmlformats.org/officeDocument/2006/relationships" id="256" r:id="R1537d3b82b074c89"/>
    <p:sldId xmlns:r="http://schemas.openxmlformats.org/officeDocument/2006/relationships" id="257" r:id="R68eec776922d4378"/>
    <p:sldId xmlns:r="http://schemas.openxmlformats.org/officeDocument/2006/relationships" id="258" r:id="Re3fe5ba4676e4461"/>
    <p:sldId xmlns:r="http://schemas.openxmlformats.org/officeDocument/2006/relationships" id="259" r:id="Rca3b2777176a46da"/>
    <p:sldId xmlns:r="http://schemas.openxmlformats.org/officeDocument/2006/relationships" id="260" r:id="R2d98fe319db24bcf"/>
    <p:sldId xmlns:r="http://schemas.openxmlformats.org/officeDocument/2006/relationships" id="261" r:id="Re2c1e4ff640b4fcb"/>
    <p:sldId xmlns:r="http://schemas.openxmlformats.org/officeDocument/2006/relationships" id="262" r:id="R40a9c11257294e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8bab13bf64a95" /><Relationship Type="http://schemas.openxmlformats.org/officeDocument/2006/relationships/slide" Target="/ppt/slides/slide1.xml" Id="R1537d3b82b074c89" /><Relationship Type="http://schemas.openxmlformats.org/officeDocument/2006/relationships/slide" Target="/ppt/slides/slide2.xml" Id="R68eec776922d4378" /><Relationship Type="http://schemas.openxmlformats.org/officeDocument/2006/relationships/slide" Target="/ppt/slides/slide3.xml" Id="Re3fe5ba4676e4461" /><Relationship Type="http://schemas.openxmlformats.org/officeDocument/2006/relationships/slide" Target="/ppt/slides/slide4.xml" Id="Rca3b2777176a46da" /><Relationship Type="http://schemas.openxmlformats.org/officeDocument/2006/relationships/slide" Target="/ppt/slides/slide5.xml" Id="R2d98fe319db24bcf" /><Relationship Type="http://schemas.openxmlformats.org/officeDocument/2006/relationships/slide" Target="/ppt/slides/slide6.xml" Id="Re2c1e4ff640b4fcb" /><Relationship Type="http://schemas.openxmlformats.org/officeDocument/2006/relationships/slide" Target="/ppt/slides/slide7.xml" Id="R40a9c11257294e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4c5c4d677b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706702d30143ad" /><Relationship Type="http://schemas.openxmlformats.org/officeDocument/2006/relationships/theme" Target="/ppt/slideMasters/theme/theme1.xml" Id="Ra4c0b04431cd4b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706702d30143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2ef15599f40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f2552600f48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76f1aa0ea44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d28b50cd6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cf2c429e047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6c8fb77a44d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edf0f682241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FLUSH-VVS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FLUSH-VVS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12 867 230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1 237 199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4 075 710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NINUSS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SOFT SPOT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Lilleakerveien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998 620 635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FLUSH-VVS AS</a:t>
            </a:r>
          </a:p>
        </p:txBody>
      </p:sp>
    </p:spTree>
  </p:cSld>
  <p:clrMapOvr>
    <a:masterClrMapping xmlns:a="http://schemas.openxmlformats.org/drawingml/2006/main"/>
  </p:clrMapOvr>
</p:sld>
</file>