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7cebb9aa1448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8103f612994516"/>
  </p:sldMasterIdLst>
  <p:sldIdLst>
    <p:sldId xmlns:r="http://schemas.openxmlformats.org/officeDocument/2006/relationships" id="256" r:id="R092a5fc091fa4e3a"/>
    <p:sldId xmlns:r="http://schemas.openxmlformats.org/officeDocument/2006/relationships" id="257" r:id="R01f30e3ad7c1416b"/>
    <p:sldId xmlns:r="http://schemas.openxmlformats.org/officeDocument/2006/relationships" id="258" r:id="R7b81736b26a64e21"/>
    <p:sldId xmlns:r="http://schemas.openxmlformats.org/officeDocument/2006/relationships" id="259" r:id="R3ab1c41abf4f4266"/>
    <p:sldId xmlns:r="http://schemas.openxmlformats.org/officeDocument/2006/relationships" id="260" r:id="Rdc5cbf94815a4734"/>
    <p:sldId xmlns:r="http://schemas.openxmlformats.org/officeDocument/2006/relationships" id="261" r:id="Rb2339c6b41834ce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8103f612994516" /><Relationship Type="http://schemas.openxmlformats.org/officeDocument/2006/relationships/slide" Target="/ppt/slides/slide1.xml" Id="R092a5fc091fa4e3a" /><Relationship Type="http://schemas.openxmlformats.org/officeDocument/2006/relationships/slide" Target="/ppt/slides/slide2.xml" Id="R01f30e3ad7c1416b" /><Relationship Type="http://schemas.openxmlformats.org/officeDocument/2006/relationships/slide" Target="/ppt/slides/slide3.xml" Id="R7b81736b26a64e21" /><Relationship Type="http://schemas.openxmlformats.org/officeDocument/2006/relationships/slide" Target="/ppt/slides/slide4.xml" Id="R3ab1c41abf4f4266" /><Relationship Type="http://schemas.openxmlformats.org/officeDocument/2006/relationships/slide" Target="/ppt/slides/slide5.xml" Id="Rdc5cbf94815a4734" /><Relationship Type="http://schemas.openxmlformats.org/officeDocument/2006/relationships/slide" Target="/ppt/slides/slide6.xml" Id="Rb2339c6b41834ce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91afd2be514d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7b0dfa0ee64e7d" /><Relationship Type="http://schemas.openxmlformats.org/officeDocument/2006/relationships/theme" Target="/ppt/slideMasters/theme/theme1.xml" Id="R91fe4712f9e248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7b0dfa0ee64e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e64d9ca743412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2959ea013437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11e6748c64b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3661feac14b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8d38d5f0e942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6cbae237849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IPANEMA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IPANEMA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156 427 490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4 885 528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10 423 894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53 898 493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998 614 821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IPANEMA AS</a:t>
            </a:r>
          </a:p>
        </p:txBody>
      </p:sp>
    </p:spTree>
  </p:cSld>
  <p:clrMapOvr>
    <a:masterClrMapping xmlns:a="http://schemas.openxmlformats.org/drawingml/2006/main"/>
  </p:clrMapOvr>
</p:sld>
</file>