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19024bdbd546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6d52f0c78e435b"/>
  </p:sldMasterIdLst>
  <p:sldIdLst>
    <p:sldId xmlns:r="http://schemas.openxmlformats.org/officeDocument/2006/relationships" id="256" r:id="R930d86f8862f4719"/>
    <p:sldId xmlns:r="http://schemas.openxmlformats.org/officeDocument/2006/relationships" id="257" r:id="R0538574b06e740b0"/>
    <p:sldId xmlns:r="http://schemas.openxmlformats.org/officeDocument/2006/relationships" id="258" r:id="R01745651443a47a6"/>
    <p:sldId xmlns:r="http://schemas.openxmlformats.org/officeDocument/2006/relationships" id="259" r:id="R19f1fd130acc466b"/>
    <p:sldId xmlns:r="http://schemas.openxmlformats.org/officeDocument/2006/relationships" id="260" r:id="R581fc779268943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6d52f0c78e435b" /><Relationship Type="http://schemas.openxmlformats.org/officeDocument/2006/relationships/slide" Target="/ppt/slides/slide1.xml" Id="R930d86f8862f4719" /><Relationship Type="http://schemas.openxmlformats.org/officeDocument/2006/relationships/slide" Target="/ppt/slides/slide2.xml" Id="R0538574b06e740b0" /><Relationship Type="http://schemas.openxmlformats.org/officeDocument/2006/relationships/slide" Target="/ppt/slides/slide3.xml" Id="R01745651443a47a6" /><Relationship Type="http://schemas.openxmlformats.org/officeDocument/2006/relationships/slide" Target="/ppt/slides/slide4.xml" Id="R19f1fd130acc466b" /><Relationship Type="http://schemas.openxmlformats.org/officeDocument/2006/relationships/slide" Target="/ppt/slides/slide5.xml" Id="R581fc779268943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af75a87ea14d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d292fbee943aa" /><Relationship Type="http://schemas.openxmlformats.org/officeDocument/2006/relationships/theme" Target="/ppt/slideMasters/theme/theme1.xml" Id="R6589ca8d649542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bd292fbee943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7119ac0f34f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a6709307448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afa78adcc42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650d3d12544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b1e98ab7e4b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JEH INDUSTRISERVICE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