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b6bc0756a240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da06eaa35a421d"/>
  </p:sldMasterIdLst>
  <p:sldIdLst>
    <p:sldId xmlns:r="http://schemas.openxmlformats.org/officeDocument/2006/relationships" id="256" r:id="Rf794374b33bd4f36"/>
    <p:sldId xmlns:r="http://schemas.openxmlformats.org/officeDocument/2006/relationships" id="257" r:id="R8b1cdf2317d04eae"/>
    <p:sldId xmlns:r="http://schemas.openxmlformats.org/officeDocument/2006/relationships" id="258" r:id="Ra558a1e9237c47c5"/>
    <p:sldId xmlns:r="http://schemas.openxmlformats.org/officeDocument/2006/relationships" id="259" r:id="R86e0a5fc2fc14f9b"/>
    <p:sldId xmlns:r="http://schemas.openxmlformats.org/officeDocument/2006/relationships" id="260" r:id="R37710d89ee7844cf"/>
    <p:sldId xmlns:r="http://schemas.openxmlformats.org/officeDocument/2006/relationships" id="261" r:id="R9bd464d0c8a440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da06eaa35a421d" /><Relationship Type="http://schemas.openxmlformats.org/officeDocument/2006/relationships/slide" Target="/ppt/slides/slide1.xml" Id="Rf794374b33bd4f36" /><Relationship Type="http://schemas.openxmlformats.org/officeDocument/2006/relationships/slide" Target="/ppt/slides/slide2.xml" Id="R8b1cdf2317d04eae" /><Relationship Type="http://schemas.openxmlformats.org/officeDocument/2006/relationships/slide" Target="/ppt/slides/slide3.xml" Id="Ra558a1e9237c47c5" /><Relationship Type="http://schemas.openxmlformats.org/officeDocument/2006/relationships/slide" Target="/ppt/slides/slide4.xml" Id="R86e0a5fc2fc14f9b" /><Relationship Type="http://schemas.openxmlformats.org/officeDocument/2006/relationships/slide" Target="/ppt/slides/slide5.xml" Id="R37710d89ee7844cf" /><Relationship Type="http://schemas.openxmlformats.org/officeDocument/2006/relationships/slide" Target="/ppt/slides/slide6.xml" Id="R9bd464d0c8a440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5fea14b4344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65c055dfc4094" /><Relationship Type="http://schemas.openxmlformats.org/officeDocument/2006/relationships/theme" Target="/ppt/slideMasters/theme/theme1.xml" Id="R104e092fbf304f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f65c055dfc40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85256496d4a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451a60e0748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d1cad104b40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067e53e914c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d10d6264d49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b9d244a0a43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