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eaa9ce4b5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3977b16e64361"/>
  </p:sldMasterIdLst>
  <p:sldIdLst>
    <p:sldId xmlns:r="http://schemas.openxmlformats.org/officeDocument/2006/relationships" id="256" r:id="R086d5483090a42d5"/>
    <p:sldId xmlns:r="http://schemas.openxmlformats.org/officeDocument/2006/relationships" id="257" r:id="R3221daf7b0f94977"/>
    <p:sldId xmlns:r="http://schemas.openxmlformats.org/officeDocument/2006/relationships" id="258" r:id="Re468cd89c75f463c"/>
    <p:sldId xmlns:r="http://schemas.openxmlformats.org/officeDocument/2006/relationships" id="259" r:id="R4fa74763a7df4bef"/>
    <p:sldId xmlns:r="http://schemas.openxmlformats.org/officeDocument/2006/relationships" id="260" r:id="R25ac6b45d24c47d5"/>
    <p:sldId xmlns:r="http://schemas.openxmlformats.org/officeDocument/2006/relationships" id="261" r:id="R66643cf9819446cc"/>
    <p:sldId xmlns:r="http://schemas.openxmlformats.org/officeDocument/2006/relationships" id="262" r:id="R2b9986fff869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3977b16e64361" /><Relationship Type="http://schemas.openxmlformats.org/officeDocument/2006/relationships/slide" Target="/ppt/slides/slide1.xml" Id="R086d5483090a42d5" /><Relationship Type="http://schemas.openxmlformats.org/officeDocument/2006/relationships/slide" Target="/ppt/slides/slide2.xml" Id="R3221daf7b0f94977" /><Relationship Type="http://schemas.openxmlformats.org/officeDocument/2006/relationships/slide" Target="/ppt/slides/slide3.xml" Id="Re468cd89c75f463c" /><Relationship Type="http://schemas.openxmlformats.org/officeDocument/2006/relationships/slide" Target="/ppt/slides/slide4.xml" Id="R4fa74763a7df4bef" /><Relationship Type="http://schemas.openxmlformats.org/officeDocument/2006/relationships/slide" Target="/ppt/slides/slide5.xml" Id="R25ac6b45d24c47d5" /><Relationship Type="http://schemas.openxmlformats.org/officeDocument/2006/relationships/slide" Target="/ppt/slides/slide6.xml" Id="R66643cf9819446cc" /><Relationship Type="http://schemas.openxmlformats.org/officeDocument/2006/relationships/slide" Target="/ppt/slides/slide7.xml" Id="R2b9986fff869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5316e7d7942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6fe2b59ab4fd8" /><Relationship Type="http://schemas.openxmlformats.org/officeDocument/2006/relationships/theme" Target="/ppt/slideMasters/theme/theme1.xml" Id="Rcf2247dcadc5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6fe2b59ab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29c0c10a8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2a715249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2aaee0fee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33eb9c6e3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155f069ea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8022a569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4e8d0fb446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STRIKKENETT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STRIKKENETT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2 698 764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DAHLSTEDT THOR HELTZEN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JURGENSEN KATHRINE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Løkkafossen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garn@strikkenett.no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