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e16d1d9f64f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e4b57b5264720"/>
  </p:sldMasterIdLst>
  <p:sldIdLst>
    <p:sldId xmlns:r="http://schemas.openxmlformats.org/officeDocument/2006/relationships" id="256" r:id="R5bea1d046e824a49"/>
    <p:sldId xmlns:r="http://schemas.openxmlformats.org/officeDocument/2006/relationships" id="257" r:id="R47133bb6a2f64628"/>
    <p:sldId xmlns:r="http://schemas.openxmlformats.org/officeDocument/2006/relationships" id="258" r:id="Re5d8fcbabaa44876"/>
    <p:sldId xmlns:r="http://schemas.openxmlformats.org/officeDocument/2006/relationships" id="259" r:id="Rf9722c57c95a4606"/>
    <p:sldId xmlns:r="http://schemas.openxmlformats.org/officeDocument/2006/relationships" id="260" r:id="R0c68991a00f142c5"/>
    <p:sldId xmlns:r="http://schemas.openxmlformats.org/officeDocument/2006/relationships" id="261" r:id="Rc7a7d053e08e4cb0"/>
    <p:sldId xmlns:r="http://schemas.openxmlformats.org/officeDocument/2006/relationships" id="262" r:id="R154c18d3f39b44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e4b57b5264720" /><Relationship Type="http://schemas.openxmlformats.org/officeDocument/2006/relationships/slide" Target="/ppt/slides/slide1.xml" Id="R5bea1d046e824a49" /><Relationship Type="http://schemas.openxmlformats.org/officeDocument/2006/relationships/slide" Target="/ppt/slides/slide2.xml" Id="R47133bb6a2f64628" /><Relationship Type="http://schemas.openxmlformats.org/officeDocument/2006/relationships/slide" Target="/ppt/slides/slide3.xml" Id="Re5d8fcbabaa44876" /><Relationship Type="http://schemas.openxmlformats.org/officeDocument/2006/relationships/slide" Target="/ppt/slides/slide4.xml" Id="Rf9722c57c95a4606" /><Relationship Type="http://schemas.openxmlformats.org/officeDocument/2006/relationships/slide" Target="/ppt/slides/slide5.xml" Id="R0c68991a00f142c5" /><Relationship Type="http://schemas.openxmlformats.org/officeDocument/2006/relationships/slide" Target="/ppt/slides/slide6.xml" Id="Rc7a7d053e08e4cb0" /><Relationship Type="http://schemas.openxmlformats.org/officeDocument/2006/relationships/slide" Target="/ppt/slides/slide7.xml" Id="R154c18d3f39b44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af37210c1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1f9720b214631" /><Relationship Type="http://schemas.openxmlformats.org/officeDocument/2006/relationships/theme" Target="/ppt/slideMasters/theme/theme1.xml" Id="R964590e33d4c4b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1f9720b21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093ccb09445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3a65ed85641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06e3db6ab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5c2204eb741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eb18b985a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52babc32746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92cdd259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JØRGEN A. DVERSNES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JØRGEN A. DVERSNES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47 822 141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4 891 606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5 356 671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15 875 453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ARNT DVERSNES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TØNNESSEN  –  39,7 %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TØNNESSEN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NICOLAY EIGESTAD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 terrasse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jorgen@dversnes.no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998 518 539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