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e91d50c44f41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b8a85ba62140ae"/>
  </p:sldMasterIdLst>
  <p:sldIdLst>
    <p:sldId xmlns:r="http://schemas.openxmlformats.org/officeDocument/2006/relationships" id="256" r:id="Rdc9bfe780ca244e7"/>
    <p:sldId xmlns:r="http://schemas.openxmlformats.org/officeDocument/2006/relationships" id="257" r:id="R1d9ab9cea19c4ef2"/>
    <p:sldId xmlns:r="http://schemas.openxmlformats.org/officeDocument/2006/relationships" id="258" r:id="Rb55d54427308412b"/>
    <p:sldId xmlns:r="http://schemas.openxmlformats.org/officeDocument/2006/relationships" id="259" r:id="Rd4a993359c0b4e1f"/>
    <p:sldId xmlns:r="http://schemas.openxmlformats.org/officeDocument/2006/relationships" id="260" r:id="R2b25bd232b3848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b8a85ba62140ae" /><Relationship Type="http://schemas.openxmlformats.org/officeDocument/2006/relationships/slide" Target="/ppt/slides/slide1.xml" Id="Rdc9bfe780ca244e7" /><Relationship Type="http://schemas.openxmlformats.org/officeDocument/2006/relationships/slide" Target="/ppt/slides/slide2.xml" Id="R1d9ab9cea19c4ef2" /><Relationship Type="http://schemas.openxmlformats.org/officeDocument/2006/relationships/slide" Target="/ppt/slides/slide3.xml" Id="Rb55d54427308412b" /><Relationship Type="http://schemas.openxmlformats.org/officeDocument/2006/relationships/slide" Target="/ppt/slides/slide4.xml" Id="Rd4a993359c0b4e1f" /><Relationship Type="http://schemas.openxmlformats.org/officeDocument/2006/relationships/slide" Target="/ppt/slides/slide5.xml" Id="R2b25bd232b3848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8b5c8c1fed45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efc4a9ea44f80" /><Relationship Type="http://schemas.openxmlformats.org/officeDocument/2006/relationships/theme" Target="/ppt/slideMasters/theme/theme1.xml" Id="R3f5cad8fa78c49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5efc4a9ea44f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8966fce214e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adfb7fef149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935430a9845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388c013634c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41cd6935f4a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MENERGY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MENERGY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998 478 529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MENERGY AS</a:t>
            </a:r>
          </a:p>
        </p:txBody>
      </p:sp>
    </p:spTree>
  </p:cSld>
  <p:clrMapOvr>
    <a:masterClrMapping xmlns:a="http://schemas.openxmlformats.org/drawingml/2006/main"/>
  </p:clrMapOvr>
</p:sld>
</file>