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36e13058d42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741a7cf4140b9"/>
  </p:sldMasterIdLst>
  <p:sldIdLst>
    <p:sldId xmlns:r="http://schemas.openxmlformats.org/officeDocument/2006/relationships" id="256" r:id="R3db9ea9e70b34033"/>
    <p:sldId xmlns:r="http://schemas.openxmlformats.org/officeDocument/2006/relationships" id="257" r:id="R35b9fb961e9b4412"/>
    <p:sldId xmlns:r="http://schemas.openxmlformats.org/officeDocument/2006/relationships" id="258" r:id="R9fe5cf83cd044f2f"/>
    <p:sldId xmlns:r="http://schemas.openxmlformats.org/officeDocument/2006/relationships" id="259" r:id="R61886368065c44ed"/>
    <p:sldId xmlns:r="http://schemas.openxmlformats.org/officeDocument/2006/relationships" id="260" r:id="R78a4e252022d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741a7cf4140b9" /><Relationship Type="http://schemas.openxmlformats.org/officeDocument/2006/relationships/slide" Target="/ppt/slides/slide1.xml" Id="R3db9ea9e70b34033" /><Relationship Type="http://schemas.openxmlformats.org/officeDocument/2006/relationships/slide" Target="/ppt/slides/slide2.xml" Id="R35b9fb961e9b4412" /><Relationship Type="http://schemas.openxmlformats.org/officeDocument/2006/relationships/slide" Target="/ppt/slides/slide3.xml" Id="R9fe5cf83cd044f2f" /><Relationship Type="http://schemas.openxmlformats.org/officeDocument/2006/relationships/slide" Target="/ppt/slides/slide4.xml" Id="R61886368065c44ed" /><Relationship Type="http://schemas.openxmlformats.org/officeDocument/2006/relationships/slide" Target="/ppt/slides/slide5.xml" Id="R78a4e252022d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d3d9a8474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b90286b534afb" /><Relationship Type="http://schemas.openxmlformats.org/officeDocument/2006/relationships/theme" Target="/ppt/slideMasters/theme/theme1.xml" Id="R0102d484a746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b90286b53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4bca0b0e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2d3bc73bb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eb0d34992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7ce8a1780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253969541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 SECRETS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 SECRETS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998 468 655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SECRETS AS</a:t>
            </a:r>
          </a:p>
        </p:txBody>
      </p:sp>
    </p:spTree>
  </p:cSld>
  <p:clrMapOvr>
    <a:masterClrMapping xmlns:a="http://schemas.openxmlformats.org/drawingml/2006/main"/>
  </p:clrMapOvr>
</p:sld>
</file>