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7eb5b925164a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8c28a708064c4d"/>
  </p:sldMasterIdLst>
  <p:sldIdLst>
    <p:sldId xmlns:r="http://schemas.openxmlformats.org/officeDocument/2006/relationships" id="256" r:id="Rdded4a2c5e974d3b"/>
    <p:sldId xmlns:r="http://schemas.openxmlformats.org/officeDocument/2006/relationships" id="257" r:id="R8dbd3f9cc6e1407c"/>
    <p:sldId xmlns:r="http://schemas.openxmlformats.org/officeDocument/2006/relationships" id="258" r:id="Rfc584d0a91ad4376"/>
    <p:sldId xmlns:r="http://schemas.openxmlformats.org/officeDocument/2006/relationships" id="259" r:id="R039f35f34dc541f0"/>
    <p:sldId xmlns:r="http://schemas.openxmlformats.org/officeDocument/2006/relationships" id="260" r:id="Rd2308b93fb3f4f3b"/>
    <p:sldId xmlns:r="http://schemas.openxmlformats.org/officeDocument/2006/relationships" id="261" r:id="R11dec917bf0746a3"/>
    <p:sldId xmlns:r="http://schemas.openxmlformats.org/officeDocument/2006/relationships" id="262" r:id="R22d08227d4684b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c28a708064c4d" /><Relationship Type="http://schemas.openxmlformats.org/officeDocument/2006/relationships/slide" Target="/ppt/slides/slide1.xml" Id="Rdded4a2c5e974d3b" /><Relationship Type="http://schemas.openxmlformats.org/officeDocument/2006/relationships/slide" Target="/ppt/slides/slide2.xml" Id="R8dbd3f9cc6e1407c" /><Relationship Type="http://schemas.openxmlformats.org/officeDocument/2006/relationships/slide" Target="/ppt/slides/slide3.xml" Id="Rfc584d0a91ad4376" /><Relationship Type="http://schemas.openxmlformats.org/officeDocument/2006/relationships/slide" Target="/ppt/slides/slide4.xml" Id="R039f35f34dc541f0" /><Relationship Type="http://schemas.openxmlformats.org/officeDocument/2006/relationships/slide" Target="/ppt/slides/slide5.xml" Id="Rd2308b93fb3f4f3b" /><Relationship Type="http://schemas.openxmlformats.org/officeDocument/2006/relationships/slide" Target="/ppt/slides/slide6.xml" Id="R11dec917bf0746a3" /><Relationship Type="http://schemas.openxmlformats.org/officeDocument/2006/relationships/slide" Target="/ppt/slides/slide7.xml" Id="R22d08227d4684b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1424a10e52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93ad3848843d5" /><Relationship Type="http://schemas.openxmlformats.org/officeDocument/2006/relationships/theme" Target="/ppt/slideMasters/theme/theme1.xml" Id="R36f8aa40a996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993ad38488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f7bbff2634a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c8a2b2c7b43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a990acf5a44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570a7b17a42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e4451d36947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0d9b6b10343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fcc085fc44b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