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71a8c20ee1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8b44c28214f3d"/>
  </p:sldMasterIdLst>
  <p:sldIdLst>
    <p:sldId xmlns:r="http://schemas.openxmlformats.org/officeDocument/2006/relationships" id="256" r:id="R72c5bc3e0a904749"/>
    <p:sldId xmlns:r="http://schemas.openxmlformats.org/officeDocument/2006/relationships" id="257" r:id="R2495333298684cef"/>
    <p:sldId xmlns:r="http://schemas.openxmlformats.org/officeDocument/2006/relationships" id="258" r:id="R393a45a6cc5e4a3a"/>
    <p:sldId xmlns:r="http://schemas.openxmlformats.org/officeDocument/2006/relationships" id="259" r:id="R1469689d6c784cf1"/>
    <p:sldId xmlns:r="http://schemas.openxmlformats.org/officeDocument/2006/relationships" id="260" r:id="Rb2d220bde13b4b3b"/>
    <p:sldId xmlns:r="http://schemas.openxmlformats.org/officeDocument/2006/relationships" id="261" r:id="R727a5e4b94e3407f"/>
    <p:sldId xmlns:r="http://schemas.openxmlformats.org/officeDocument/2006/relationships" id="262" r:id="Rb5f11865064b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8b44c28214f3d" /><Relationship Type="http://schemas.openxmlformats.org/officeDocument/2006/relationships/slide" Target="/ppt/slides/slide1.xml" Id="R72c5bc3e0a904749" /><Relationship Type="http://schemas.openxmlformats.org/officeDocument/2006/relationships/slide" Target="/ppt/slides/slide2.xml" Id="R2495333298684cef" /><Relationship Type="http://schemas.openxmlformats.org/officeDocument/2006/relationships/slide" Target="/ppt/slides/slide3.xml" Id="R393a45a6cc5e4a3a" /><Relationship Type="http://schemas.openxmlformats.org/officeDocument/2006/relationships/slide" Target="/ppt/slides/slide4.xml" Id="R1469689d6c784cf1" /><Relationship Type="http://schemas.openxmlformats.org/officeDocument/2006/relationships/slide" Target="/ppt/slides/slide5.xml" Id="Rb2d220bde13b4b3b" /><Relationship Type="http://schemas.openxmlformats.org/officeDocument/2006/relationships/slide" Target="/ppt/slides/slide6.xml" Id="R727a5e4b94e3407f" /><Relationship Type="http://schemas.openxmlformats.org/officeDocument/2006/relationships/slide" Target="/ppt/slides/slide7.xml" Id="Rb5f11865064b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8f94c92c4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d99c8f29a4e2b" /><Relationship Type="http://schemas.openxmlformats.org/officeDocument/2006/relationships/theme" Target="/ppt/slideMasters/theme/theme1.xml" Id="Raf7f79e4a4de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8d99c8f29a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a9856e9ff4b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894f93f59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f4efb936040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6b74cc738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01d8f90a84c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40eda8e184c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5ed2ae3a0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