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b0f7e9c30b43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4c9ecd04774009"/>
  </p:sldMasterIdLst>
  <p:sldIdLst>
    <p:sldId xmlns:r="http://schemas.openxmlformats.org/officeDocument/2006/relationships" id="256" r:id="R49b255658f614791"/>
    <p:sldId xmlns:r="http://schemas.openxmlformats.org/officeDocument/2006/relationships" id="257" r:id="Ra5631b3cc4734b9a"/>
    <p:sldId xmlns:r="http://schemas.openxmlformats.org/officeDocument/2006/relationships" id="258" r:id="R89ac853109204ecb"/>
    <p:sldId xmlns:r="http://schemas.openxmlformats.org/officeDocument/2006/relationships" id="259" r:id="Rfacd23b5972d4145"/>
    <p:sldId xmlns:r="http://schemas.openxmlformats.org/officeDocument/2006/relationships" id="260" r:id="R27b68871e5a6491e"/>
    <p:sldId xmlns:r="http://schemas.openxmlformats.org/officeDocument/2006/relationships" id="261" r:id="R1b696772f6554ed6"/>
    <p:sldId xmlns:r="http://schemas.openxmlformats.org/officeDocument/2006/relationships" id="262" r:id="R73f28cffae2348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4c9ecd04774009" /><Relationship Type="http://schemas.openxmlformats.org/officeDocument/2006/relationships/slide" Target="/ppt/slides/slide1.xml" Id="R49b255658f614791" /><Relationship Type="http://schemas.openxmlformats.org/officeDocument/2006/relationships/slide" Target="/ppt/slides/slide2.xml" Id="Ra5631b3cc4734b9a" /><Relationship Type="http://schemas.openxmlformats.org/officeDocument/2006/relationships/slide" Target="/ppt/slides/slide3.xml" Id="R89ac853109204ecb" /><Relationship Type="http://schemas.openxmlformats.org/officeDocument/2006/relationships/slide" Target="/ppt/slides/slide4.xml" Id="Rfacd23b5972d4145" /><Relationship Type="http://schemas.openxmlformats.org/officeDocument/2006/relationships/slide" Target="/ppt/slides/slide5.xml" Id="R27b68871e5a6491e" /><Relationship Type="http://schemas.openxmlformats.org/officeDocument/2006/relationships/slide" Target="/ppt/slides/slide6.xml" Id="R1b696772f6554ed6" /><Relationship Type="http://schemas.openxmlformats.org/officeDocument/2006/relationships/slide" Target="/ppt/slides/slide7.xml" Id="R73f28cffae2348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c2b5807aeb43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2fd443e1e4211" /><Relationship Type="http://schemas.openxmlformats.org/officeDocument/2006/relationships/theme" Target="/ppt/slideMasters/theme/theme1.xml" Id="R0d8847fb609342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d2fd443e1e42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e2fea582d4a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1ddd374764d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1c87d109a43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229efdb2046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6ef5e537048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d7965fccc4a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0fe1bc5374e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JONCOR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JONCOR INVEST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1 522 458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1 553 548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CORNELIUSSEN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27 28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998 356 830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