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997e2d47c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3007d0632444c"/>
  </p:sldMasterIdLst>
  <p:sldIdLst>
    <p:sldId xmlns:r="http://schemas.openxmlformats.org/officeDocument/2006/relationships" id="256" r:id="R3653a4d171004066"/>
    <p:sldId xmlns:r="http://schemas.openxmlformats.org/officeDocument/2006/relationships" id="257" r:id="R1099098aee0b40d6"/>
    <p:sldId xmlns:r="http://schemas.openxmlformats.org/officeDocument/2006/relationships" id="258" r:id="Rbbde94ac0890491d"/>
    <p:sldId xmlns:r="http://schemas.openxmlformats.org/officeDocument/2006/relationships" id="259" r:id="Rc5643f564f574f0d"/>
    <p:sldId xmlns:r="http://schemas.openxmlformats.org/officeDocument/2006/relationships" id="260" r:id="R51dd5f8c31bc4016"/>
    <p:sldId xmlns:r="http://schemas.openxmlformats.org/officeDocument/2006/relationships" id="261" r:id="Rabe34ad20f124fe9"/>
    <p:sldId xmlns:r="http://schemas.openxmlformats.org/officeDocument/2006/relationships" id="262" r:id="R698a81d73744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3007d0632444c" /><Relationship Type="http://schemas.openxmlformats.org/officeDocument/2006/relationships/slide" Target="/ppt/slides/slide1.xml" Id="R3653a4d171004066" /><Relationship Type="http://schemas.openxmlformats.org/officeDocument/2006/relationships/slide" Target="/ppt/slides/slide2.xml" Id="R1099098aee0b40d6" /><Relationship Type="http://schemas.openxmlformats.org/officeDocument/2006/relationships/slide" Target="/ppt/slides/slide3.xml" Id="Rbbde94ac0890491d" /><Relationship Type="http://schemas.openxmlformats.org/officeDocument/2006/relationships/slide" Target="/ppt/slides/slide4.xml" Id="Rc5643f564f574f0d" /><Relationship Type="http://schemas.openxmlformats.org/officeDocument/2006/relationships/slide" Target="/ppt/slides/slide5.xml" Id="R51dd5f8c31bc4016" /><Relationship Type="http://schemas.openxmlformats.org/officeDocument/2006/relationships/slide" Target="/ppt/slides/slide6.xml" Id="Rabe34ad20f124fe9" /><Relationship Type="http://schemas.openxmlformats.org/officeDocument/2006/relationships/slide" Target="/ppt/slides/slide7.xml" Id="R698a81d73744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2ba0eb652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a39fa4e3c4090" /><Relationship Type="http://schemas.openxmlformats.org/officeDocument/2006/relationships/theme" Target="/ppt/slideMasters/theme/theme1.xml" Id="R58c678e4652f43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9a39fa4e3c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49c850c94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5df133118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dd2301ef5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02071106b4e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463218f1c41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5cda8e2b46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639fb55524c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AUSKJERET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AUSKJERET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9 584 247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9 657 055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KLOKK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Statsautorisert revisor, Asbjørn Klokk, Wellebygget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998 340 608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