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94bf05c5f742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6992d03a6041e5"/>
  </p:sldMasterIdLst>
  <p:sldIdLst>
    <p:sldId xmlns:r="http://schemas.openxmlformats.org/officeDocument/2006/relationships" id="256" r:id="Rd9f1b2aeb0884956"/>
    <p:sldId xmlns:r="http://schemas.openxmlformats.org/officeDocument/2006/relationships" id="257" r:id="Rc3212f7acc664123"/>
    <p:sldId xmlns:r="http://schemas.openxmlformats.org/officeDocument/2006/relationships" id="258" r:id="R0083b01601e64331"/>
    <p:sldId xmlns:r="http://schemas.openxmlformats.org/officeDocument/2006/relationships" id="259" r:id="R4c98b1988e4a43a0"/>
    <p:sldId xmlns:r="http://schemas.openxmlformats.org/officeDocument/2006/relationships" id="260" r:id="R3596cfb2708d4628"/>
    <p:sldId xmlns:r="http://schemas.openxmlformats.org/officeDocument/2006/relationships" id="261" r:id="Rbe79c3ac718e45c4"/>
    <p:sldId xmlns:r="http://schemas.openxmlformats.org/officeDocument/2006/relationships" id="262" r:id="R5fae8e376c714a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992d03a6041e5" /><Relationship Type="http://schemas.openxmlformats.org/officeDocument/2006/relationships/slide" Target="/ppt/slides/slide1.xml" Id="Rd9f1b2aeb0884956" /><Relationship Type="http://schemas.openxmlformats.org/officeDocument/2006/relationships/slide" Target="/ppt/slides/slide2.xml" Id="Rc3212f7acc664123" /><Relationship Type="http://schemas.openxmlformats.org/officeDocument/2006/relationships/slide" Target="/ppt/slides/slide3.xml" Id="R0083b01601e64331" /><Relationship Type="http://schemas.openxmlformats.org/officeDocument/2006/relationships/slide" Target="/ppt/slides/slide4.xml" Id="R4c98b1988e4a43a0" /><Relationship Type="http://schemas.openxmlformats.org/officeDocument/2006/relationships/slide" Target="/ppt/slides/slide5.xml" Id="R3596cfb2708d4628" /><Relationship Type="http://schemas.openxmlformats.org/officeDocument/2006/relationships/slide" Target="/ppt/slides/slide6.xml" Id="Rbe79c3ac718e45c4" /><Relationship Type="http://schemas.openxmlformats.org/officeDocument/2006/relationships/slide" Target="/ppt/slides/slide7.xml" Id="R5fae8e376c714a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c01f15f5d41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73b9b7b14abf" /><Relationship Type="http://schemas.openxmlformats.org/officeDocument/2006/relationships/theme" Target="/ppt/slideMasters/theme/theme1.xml" Id="R838e2e0726bb42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b73b9b7b14a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fcb946fd4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b0857fb434d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906ae0be74a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d1341b0414d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71fc55a0a4c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51451e0524d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152a6c9af4f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BLOM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INVESTERING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3 551 114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STIAN LØKEN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terrasse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998 327 261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