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0cff70275149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00248145f340ac"/>
  </p:sldMasterIdLst>
  <p:sldIdLst>
    <p:sldId xmlns:r="http://schemas.openxmlformats.org/officeDocument/2006/relationships" id="256" r:id="Rb4fcb10352d743a7"/>
    <p:sldId xmlns:r="http://schemas.openxmlformats.org/officeDocument/2006/relationships" id="257" r:id="R0998e3a60e7542f9"/>
    <p:sldId xmlns:r="http://schemas.openxmlformats.org/officeDocument/2006/relationships" id="258" r:id="Re86ed470bfcf4dd8"/>
    <p:sldId xmlns:r="http://schemas.openxmlformats.org/officeDocument/2006/relationships" id="259" r:id="Rcd6841f578d54703"/>
    <p:sldId xmlns:r="http://schemas.openxmlformats.org/officeDocument/2006/relationships" id="260" r:id="R0236d99d23ce4b4b"/>
    <p:sldId xmlns:r="http://schemas.openxmlformats.org/officeDocument/2006/relationships" id="261" r:id="Re0d0b6d4935b4d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0248145f340ac" /><Relationship Type="http://schemas.openxmlformats.org/officeDocument/2006/relationships/slide" Target="/ppt/slides/slide1.xml" Id="Rb4fcb10352d743a7" /><Relationship Type="http://schemas.openxmlformats.org/officeDocument/2006/relationships/slide" Target="/ppt/slides/slide2.xml" Id="R0998e3a60e7542f9" /><Relationship Type="http://schemas.openxmlformats.org/officeDocument/2006/relationships/slide" Target="/ppt/slides/slide3.xml" Id="Re86ed470bfcf4dd8" /><Relationship Type="http://schemas.openxmlformats.org/officeDocument/2006/relationships/slide" Target="/ppt/slides/slide4.xml" Id="Rcd6841f578d54703" /><Relationship Type="http://schemas.openxmlformats.org/officeDocument/2006/relationships/slide" Target="/ppt/slides/slide5.xml" Id="R0236d99d23ce4b4b" /><Relationship Type="http://schemas.openxmlformats.org/officeDocument/2006/relationships/slide" Target="/ppt/slides/slide6.xml" Id="Re0d0b6d4935b4d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e46268e7647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7f84bff1645ed" /><Relationship Type="http://schemas.openxmlformats.org/officeDocument/2006/relationships/theme" Target="/ppt/slideMasters/theme/theme1.xml" Id="R4eec20a24e744d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77f84bff1645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6784f6e5549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7631e5e5549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881e5de35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7e9201cd242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f57a5b8174b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2c54bc7bb48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COURBIS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COURBIS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COURBIS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COURBIS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COURBIS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COURBIS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COURBIS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998 308 402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COURBIS AS</a:t>
            </a:r>
          </a:p>
        </p:txBody>
      </p:sp>
    </p:spTree>
  </p:cSld>
  <p:clrMapOvr>
    <a:masterClrMapping xmlns:a="http://schemas.openxmlformats.org/drawingml/2006/main"/>
  </p:clrMapOvr>
</p:sld>
</file>