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8e16a02cd044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6f15d6daf14b9a"/>
  </p:sldMasterIdLst>
  <p:sldIdLst>
    <p:sldId xmlns:r="http://schemas.openxmlformats.org/officeDocument/2006/relationships" id="256" r:id="R2b7b1fb4fad841fd"/>
    <p:sldId xmlns:r="http://schemas.openxmlformats.org/officeDocument/2006/relationships" id="257" r:id="Re6e4eab1bff64279"/>
    <p:sldId xmlns:r="http://schemas.openxmlformats.org/officeDocument/2006/relationships" id="258" r:id="Rb492e45dab5449bd"/>
    <p:sldId xmlns:r="http://schemas.openxmlformats.org/officeDocument/2006/relationships" id="259" r:id="Rd3de975fff8e4062"/>
    <p:sldId xmlns:r="http://schemas.openxmlformats.org/officeDocument/2006/relationships" id="260" r:id="Ra2487cf8bde44d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6f15d6daf14b9a" /><Relationship Type="http://schemas.openxmlformats.org/officeDocument/2006/relationships/slide" Target="/ppt/slides/slide1.xml" Id="R2b7b1fb4fad841fd" /><Relationship Type="http://schemas.openxmlformats.org/officeDocument/2006/relationships/slide" Target="/ppt/slides/slide2.xml" Id="Re6e4eab1bff64279" /><Relationship Type="http://schemas.openxmlformats.org/officeDocument/2006/relationships/slide" Target="/ppt/slides/slide3.xml" Id="Rb492e45dab5449bd" /><Relationship Type="http://schemas.openxmlformats.org/officeDocument/2006/relationships/slide" Target="/ppt/slides/slide4.xml" Id="Rd3de975fff8e4062" /><Relationship Type="http://schemas.openxmlformats.org/officeDocument/2006/relationships/slide" Target="/ppt/slides/slide5.xml" Id="Ra2487cf8bde44d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dc173e1d044e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ea87d25de49a4" /><Relationship Type="http://schemas.openxmlformats.org/officeDocument/2006/relationships/theme" Target="/ppt/slideMasters/theme/theme1.xml" Id="R04c5ddb745f647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3ea87d25de49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d31dd9bcf42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38999410d4f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7daca404f48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2831f962745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ce2d30d084d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LILLE UNDER RAUFOSS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