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097fb2141f42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17f5e7edd94caa"/>
  </p:sldMasterIdLst>
  <p:sldIdLst>
    <p:sldId xmlns:r="http://schemas.openxmlformats.org/officeDocument/2006/relationships" id="256" r:id="Rbf0049ff4a2c4629"/>
    <p:sldId xmlns:r="http://schemas.openxmlformats.org/officeDocument/2006/relationships" id="257" r:id="R59c8b4bac5384f4c"/>
    <p:sldId xmlns:r="http://schemas.openxmlformats.org/officeDocument/2006/relationships" id="258" r:id="Re86bcb6880fd4769"/>
    <p:sldId xmlns:r="http://schemas.openxmlformats.org/officeDocument/2006/relationships" id="259" r:id="Rcbc3561b33d54596"/>
    <p:sldId xmlns:r="http://schemas.openxmlformats.org/officeDocument/2006/relationships" id="260" r:id="R6886559e3eab4843"/>
    <p:sldId xmlns:r="http://schemas.openxmlformats.org/officeDocument/2006/relationships" id="261" r:id="R94f49b3cf75a48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7f5e7edd94caa" /><Relationship Type="http://schemas.openxmlformats.org/officeDocument/2006/relationships/slide" Target="/ppt/slides/slide1.xml" Id="Rbf0049ff4a2c4629" /><Relationship Type="http://schemas.openxmlformats.org/officeDocument/2006/relationships/slide" Target="/ppt/slides/slide2.xml" Id="R59c8b4bac5384f4c" /><Relationship Type="http://schemas.openxmlformats.org/officeDocument/2006/relationships/slide" Target="/ppt/slides/slide3.xml" Id="Re86bcb6880fd4769" /><Relationship Type="http://schemas.openxmlformats.org/officeDocument/2006/relationships/slide" Target="/ppt/slides/slide4.xml" Id="Rcbc3561b33d54596" /><Relationship Type="http://schemas.openxmlformats.org/officeDocument/2006/relationships/slide" Target="/ppt/slides/slide5.xml" Id="R6886559e3eab4843" /><Relationship Type="http://schemas.openxmlformats.org/officeDocument/2006/relationships/slide" Target="/ppt/slides/slide6.xml" Id="R94f49b3cf75a48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f092d8de3b4b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a5b4f6c4a478a" /><Relationship Type="http://schemas.openxmlformats.org/officeDocument/2006/relationships/theme" Target="/ppt/slideMasters/theme/theme1.xml" Id="R665059ef2f9f48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4a5b4f6c4a47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0de56ccae40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ab05fb5194d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ffadea7764e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9d021a58540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01e27657947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ea7108b1347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