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b209dce774148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cadd7b16ea45f1"/>
  </p:sldMasterIdLst>
  <p:sldIdLst>
    <p:sldId xmlns:r="http://schemas.openxmlformats.org/officeDocument/2006/relationships" id="256" r:id="Rda637b20df7047f8"/>
    <p:sldId xmlns:r="http://schemas.openxmlformats.org/officeDocument/2006/relationships" id="257" r:id="Rca3af988d2c5487d"/>
    <p:sldId xmlns:r="http://schemas.openxmlformats.org/officeDocument/2006/relationships" id="258" r:id="R6954fa014aae47bd"/>
    <p:sldId xmlns:r="http://schemas.openxmlformats.org/officeDocument/2006/relationships" id="259" r:id="R9e4da68d3cae4a29"/>
    <p:sldId xmlns:r="http://schemas.openxmlformats.org/officeDocument/2006/relationships" id="260" r:id="R716b352c306544a8"/>
    <p:sldId xmlns:r="http://schemas.openxmlformats.org/officeDocument/2006/relationships" id="261" r:id="R68731ac29b094b12"/>
    <p:sldId xmlns:r="http://schemas.openxmlformats.org/officeDocument/2006/relationships" id="262" r:id="Ref4b7942ea4a47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cadd7b16ea45f1" /><Relationship Type="http://schemas.openxmlformats.org/officeDocument/2006/relationships/slide" Target="/ppt/slides/slide1.xml" Id="Rda637b20df7047f8" /><Relationship Type="http://schemas.openxmlformats.org/officeDocument/2006/relationships/slide" Target="/ppt/slides/slide2.xml" Id="Rca3af988d2c5487d" /><Relationship Type="http://schemas.openxmlformats.org/officeDocument/2006/relationships/slide" Target="/ppt/slides/slide3.xml" Id="R6954fa014aae47bd" /><Relationship Type="http://schemas.openxmlformats.org/officeDocument/2006/relationships/slide" Target="/ppt/slides/slide4.xml" Id="R9e4da68d3cae4a29" /><Relationship Type="http://schemas.openxmlformats.org/officeDocument/2006/relationships/slide" Target="/ppt/slides/slide5.xml" Id="R716b352c306544a8" /><Relationship Type="http://schemas.openxmlformats.org/officeDocument/2006/relationships/slide" Target="/ppt/slides/slide6.xml" Id="R68731ac29b094b12" /><Relationship Type="http://schemas.openxmlformats.org/officeDocument/2006/relationships/slide" Target="/ppt/slides/slide7.xml" Id="Ref4b7942ea4a47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64f3bb4f8948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2a2a89280f4265" /><Relationship Type="http://schemas.openxmlformats.org/officeDocument/2006/relationships/theme" Target="/ppt/slideMasters/theme/theme1.xml" Id="Rc2ed5ed7763646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2a2a89280f42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2ab7efc36142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788a7daa704b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bd952b53b4429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a49d5d6a7403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8ea8614d5347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f881491e446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2d80b17fa49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AUSEN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AUSEN TRANSPORT AS ble etablert [år] og holder til i Frogner.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11 632 721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−647 427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−1 390 386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2 456 276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ROGNERUD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Tretjerndalsveien 58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2016 Frogner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eva@ausentransport.no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998 201 365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AUSEN TRANSPORT AS</a:t>
            </a:r>
          </a:p>
        </p:txBody>
      </p:sp>
    </p:spTree>
  </p:cSld>
  <p:clrMapOvr>
    <a:masterClrMapping xmlns:a="http://schemas.openxmlformats.org/drawingml/2006/main"/>
  </p:clrMapOvr>
</p:sld>
</file>