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7d9e699cb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d5c91e782422a"/>
  </p:sldMasterIdLst>
  <p:sldIdLst>
    <p:sldId xmlns:r="http://schemas.openxmlformats.org/officeDocument/2006/relationships" id="256" r:id="R99a6fa12c69c42a7"/>
    <p:sldId xmlns:r="http://schemas.openxmlformats.org/officeDocument/2006/relationships" id="257" r:id="Rab2720503ece4850"/>
    <p:sldId xmlns:r="http://schemas.openxmlformats.org/officeDocument/2006/relationships" id="258" r:id="R02f56dc1a2584971"/>
    <p:sldId xmlns:r="http://schemas.openxmlformats.org/officeDocument/2006/relationships" id="259" r:id="R0759fd022bf2440f"/>
    <p:sldId xmlns:r="http://schemas.openxmlformats.org/officeDocument/2006/relationships" id="260" r:id="R42235525d2414984"/>
    <p:sldId xmlns:r="http://schemas.openxmlformats.org/officeDocument/2006/relationships" id="261" r:id="R0bf7745da7474c36"/>
    <p:sldId xmlns:r="http://schemas.openxmlformats.org/officeDocument/2006/relationships" id="262" r:id="Rb2cf851e236a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d5c91e782422a" /><Relationship Type="http://schemas.openxmlformats.org/officeDocument/2006/relationships/slide" Target="/ppt/slides/slide1.xml" Id="R99a6fa12c69c42a7" /><Relationship Type="http://schemas.openxmlformats.org/officeDocument/2006/relationships/slide" Target="/ppt/slides/slide2.xml" Id="Rab2720503ece4850" /><Relationship Type="http://schemas.openxmlformats.org/officeDocument/2006/relationships/slide" Target="/ppt/slides/slide3.xml" Id="R02f56dc1a2584971" /><Relationship Type="http://schemas.openxmlformats.org/officeDocument/2006/relationships/slide" Target="/ppt/slides/slide4.xml" Id="R0759fd022bf2440f" /><Relationship Type="http://schemas.openxmlformats.org/officeDocument/2006/relationships/slide" Target="/ppt/slides/slide5.xml" Id="R42235525d2414984" /><Relationship Type="http://schemas.openxmlformats.org/officeDocument/2006/relationships/slide" Target="/ppt/slides/slide6.xml" Id="R0bf7745da7474c36" /><Relationship Type="http://schemas.openxmlformats.org/officeDocument/2006/relationships/slide" Target="/ppt/slides/slide7.xml" Id="Rb2cf851e236a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d5832eaea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c63f23894e95" /><Relationship Type="http://schemas.openxmlformats.org/officeDocument/2006/relationships/theme" Target="/ppt/slideMasters/theme/theme1.xml" Id="R29263f9d885e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ac63f2389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296084f0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cf8ec576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9c232f25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43a48d54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a190b4da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5809aab6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9f99fbe1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