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c5fca444a24f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878cc284e546b6"/>
  </p:sldMasterIdLst>
  <p:sldIdLst>
    <p:sldId xmlns:r="http://schemas.openxmlformats.org/officeDocument/2006/relationships" id="256" r:id="Ra5c30be46d084971"/>
    <p:sldId xmlns:r="http://schemas.openxmlformats.org/officeDocument/2006/relationships" id="257" r:id="R0c0a692295e44b66"/>
    <p:sldId xmlns:r="http://schemas.openxmlformats.org/officeDocument/2006/relationships" id="258" r:id="R90e0f1e6de584a58"/>
    <p:sldId xmlns:r="http://schemas.openxmlformats.org/officeDocument/2006/relationships" id="259" r:id="R431bf1a33b404fe5"/>
    <p:sldId xmlns:r="http://schemas.openxmlformats.org/officeDocument/2006/relationships" id="260" r:id="Rdafe832d62dd4cf6"/>
    <p:sldId xmlns:r="http://schemas.openxmlformats.org/officeDocument/2006/relationships" id="261" r:id="R7172fe064edd4bd7"/>
    <p:sldId xmlns:r="http://schemas.openxmlformats.org/officeDocument/2006/relationships" id="262" r:id="Rc5cc3861ebc94e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878cc284e546b6" /><Relationship Type="http://schemas.openxmlformats.org/officeDocument/2006/relationships/slide" Target="/ppt/slides/slide1.xml" Id="Ra5c30be46d084971" /><Relationship Type="http://schemas.openxmlformats.org/officeDocument/2006/relationships/slide" Target="/ppt/slides/slide2.xml" Id="R0c0a692295e44b66" /><Relationship Type="http://schemas.openxmlformats.org/officeDocument/2006/relationships/slide" Target="/ppt/slides/slide3.xml" Id="R90e0f1e6de584a58" /><Relationship Type="http://schemas.openxmlformats.org/officeDocument/2006/relationships/slide" Target="/ppt/slides/slide4.xml" Id="R431bf1a33b404fe5" /><Relationship Type="http://schemas.openxmlformats.org/officeDocument/2006/relationships/slide" Target="/ppt/slides/slide5.xml" Id="Rdafe832d62dd4cf6" /><Relationship Type="http://schemas.openxmlformats.org/officeDocument/2006/relationships/slide" Target="/ppt/slides/slide6.xml" Id="R7172fe064edd4bd7" /><Relationship Type="http://schemas.openxmlformats.org/officeDocument/2006/relationships/slide" Target="/ppt/slides/slide7.xml" Id="Rc5cc3861ebc94e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66dad8677740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1eb151b044d87" /><Relationship Type="http://schemas.openxmlformats.org/officeDocument/2006/relationships/theme" Target="/ppt/slideMasters/theme/theme1.xml" Id="R39c9cf1c5ba045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d1eb151b044d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ca8bcfbc843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5197b8c5449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31f113b8247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3ee48c5a846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3e77b9c0648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d9c7ad37d49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26db2781f46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VERNEKOMPANIET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VERNEKOMPANIET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431 638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800 936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 DAG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VERNEKOMPANIET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Dag Steinsvik, Larsgårdsalleen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6009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998 129 176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VERNEKOMPANIET AS</a:t>
            </a:r>
          </a:p>
        </p:txBody>
      </p:sp>
    </p:spTree>
  </p:cSld>
  <p:clrMapOvr>
    <a:masterClrMapping xmlns:a="http://schemas.openxmlformats.org/drawingml/2006/main"/>
  </p:clrMapOvr>
</p:sld>
</file>