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d1a0202dc44b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b8213957854875"/>
  </p:sldMasterIdLst>
  <p:sldIdLst>
    <p:sldId xmlns:r="http://schemas.openxmlformats.org/officeDocument/2006/relationships" id="256" r:id="R9e9d416dc23d444a"/>
    <p:sldId xmlns:r="http://schemas.openxmlformats.org/officeDocument/2006/relationships" id="257" r:id="R7df407124f6f4719"/>
    <p:sldId xmlns:r="http://schemas.openxmlformats.org/officeDocument/2006/relationships" id="258" r:id="R25cdc37cc6c141a8"/>
    <p:sldId xmlns:r="http://schemas.openxmlformats.org/officeDocument/2006/relationships" id="259" r:id="Rf74b5474a094452b"/>
    <p:sldId xmlns:r="http://schemas.openxmlformats.org/officeDocument/2006/relationships" id="260" r:id="R67d3b1a4e5924de0"/>
    <p:sldId xmlns:r="http://schemas.openxmlformats.org/officeDocument/2006/relationships" id="261" r:id="R2d1bff87d68c4f17"/>
    <p:sldId xmlns:r="http://schemas.openxmlformats.org/officeDocument/2006/relationships" id="262" r:id="R2373daed659a45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8213957854875" /><Relationship Type="http://schemas.openxmlformats.org/officeDocument/2006/relationships/slide" Target="/ppt/slides/slide1.xml" Id="R9e9d416dc23d444a" /><Relationship Type="http://schemas.openxmlformats.org/officeDocument/2006/relationships/slide" Target="/ppt/slides/slide2.xml" Id="R7df407124f6f4719" /><Relationship Type="http://schemas.openxmlformats.org/officeDocument/2006/relationships/slide" Target="/ppt/slides/slide3.xml" Id="R25cdc37cc6c141a8" /><Relationship Type="http://schemas.openxmlformats.org/officeDocument/2006/relationships/slide" Target="/ppt/slides/slide4.xml" Id="Rf74b5474a094452b" /><Relationship Type="http://schemas.openxmlformats.org/officeDocument/2006/relationships/slide" Target="/ppt/slides/slide5.xml" Id="R67d3b1a4e5924de0" /><Relationship Type="http://schemas.openxmlformats.org/officeDocument/2006/relationships/slide" Target="/ppt/slides/slide6.xml" Id="R2d1bff87d68c4f17" /><Relationship Type="http://schemas.openxmlformats.org/officeDocument/2006/relationships/slide" Target="/ppt/slides/slide7.xml" Id="R2373daed659a45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9a5ff27fc0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54e6e7e114f0d" /><Relationship Type="http://schemas.openxmlformats.org/officeDocument/2006/relationships/theme" Target="/ppt/slideMasters/theme/theme1.xml" Id="R0805e267b0e44f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b54e6e7e114f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4de993f6548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3d28f45234f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a41b7752249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a9612a2ff4a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0b4912d8b49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b6aa9a6a041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51456d53846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