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97f62e40b742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06559775304c0a"/>
  </p:sldMasterIdLst>
  <p:sldIdLst>
    <p:sldId xmlns:r="http://schemas.openxmlformats.org/officeDocument/2006/relationships" id="256" r:id="R2a1bfb71955b4412"/>
    <p:sldId xmlns:r="http://schemas.openxmlformats.org/officeDocument/2006/relationships" id="257" r:id="Ra76ed882b8574de5"/>
    <p:sldId xmlns:r="http://schemas.openxmlformats.org/officeDocument/2006/relationships" id="258" r:id="Rd28f46a7cfa0422d"/>
    <p:sldId xmlns:r="http://schemas.openxmlformats.org/officeDocument/2006/relationships" id="259" r:id="Rd8ba807c109a4c86"/>
    <p:sldId xmlns:r="http://schemas.openxmlformats.org/officeDocument/2006/relationships" id="260" r:id="Raed20200bb1e47ae"/>
    <p:sldId xmlns:r="http://schemas.openxmlformats.org/officeDocument/2006/relationships" id="261" r:id="Rc5447348eb96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6559775304c0a" /><Relationship Type="http://schemas.openxmlformats.org/officeDocument/2006/relationships/slide" Target="/ppt/slides/slide1.xml" Id="R2a1bfb71955b4412" /><Relationship Type="http://schemas.openxmlformats.org/officeDocument/2006/relationships/slide" Target="/ppt/slides/slide2.xml" Id="Ra76ed882b8574de5" /><Relationship Type="http://schemas.openxmlformats.org/officeDocument/2006/relationships/slide" Target="/ppt/slides/slide3.xml" Id="Rd28f46a7cfa0422d" /><Relationship Type="http://schemas.openxmlformats.org/officeDocument/2006/relationships/slide" Target="/ppt/slides/slide4.xml" Id="Rd8ba807c109a4c86" /><Relationship Type="http://schemas.openxmlformats.org/officeDocument/2006/relationships/slide" Target="/ppt/slides/slide5.xml" Id="Raed20200bb1e47ae" /><Relationship Type="http://schemas.openxmlformats.org/officeDocument/2006/relationships/slide" Target="/ppt/slides/slide6.xml" Id="Rc5447348eb96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0cb5f5d6f43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2201cb2134ad9" /><Relationship Type="http://schemas.openxmlformats.org/officeDocument/2006/relationships/theme" Target="/ppt/slideMasters/theme/theme1.xml" Id="R5e64975f1459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52201cb213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8090a4e6142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f2255556840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73cd1f46c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5edeb50714c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595d5787d4a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a66458e99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