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aa2346ed4ca430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8cb347acd7a401e"/>
  </p:sldMasterIdLst>
  <p:sldIdLst>
    <p:sldId xmlns:r="http://schemas.openxmlformats.org/officeDocument/2006/relationships" id="256" r:id="R59b0979173fa4956"/>
    <p:sldId xmlns:r="http://schemas.openxmlformats.org/officeDocument/2006/relationships" id="257" r:id="Rd6c20153b9f543fa"/>
    <p:sldId xmlns:r="http://schemas.openxmlformats.org/officeDocument/2006/relationships" id="258" r:id="R2e0e71b525fe43d6"/>
    <p:sldId xmlns:r="http://schemas.openxmlformats.org/officeDocument/2006/relationships" id="259" r:id="R3dd39dc5976d4b70"/>
    <p:sldId xmlns:r="http://schemas.openxmlformats.org/officeDocument/2006/relationships" id="260" r:id="R9a72c688b6a74207"/>
    <p:sldId xmlns:r="http://schemas.openxmlformats.org/officeDocument/2006/relationships" id="261" r:id="R1dce15005c214a6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cb347acd7a401e" /><Relationship Type="http://schemas.openxmlformats.org/officeDocument/2006/relationships/slide" Target="/ppt/slides/slide1.xml" Id="R59b0979173fa4956" /><Relationship Type="http://schemas.openxmlformats.org/officeDocument/2006/relationships/slide" Target="/ppt/slides/slide2.xml" Id="Rd6c20153b9f543fa" /><Relationship Type="http://schemas.openxmlformats.org/officeDocument/2006/relationships/slide" Target="/ppt/slides/slide3.xml" Id="R2e0e71b525fe43d6" /><Relationship Type="http://schemas.openxmlformats.org/officeDocument/2006/relationships/slide" Target="/ppt/slides/slide4.xml" Id="R3dd39dc5976d4b70" /><Relationship Type="http://schemas.openxmlformats.org/officeDocument/2006/relationships/slide" Target="/ppt/slides/slide5.xml" Id="R9a72c688b6a74207" /><Relationship Type="http://schemas.openxmlformats.org/officeDocument/2006/relationships/slide" Target="/ppt/slides/slide6.xml" Id="R1dce15005c214a6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c4ac727771420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19949418b447a6" /><Relationship Type="http://schemas.openxmlformats.org/officeDocument/2006/relationships/theme" Target="/ppt/slideMasters/theme/theme1.xml" Id="Rec998f359d0746d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919949418b447a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3dbdf6d2d74bc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977274eb9d42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dabc2c8afa430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fb99a7e3324f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6692531cdc4fa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e48ace56724f7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SVEIN LITLESKARE MASKINSTASJON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Skarsvegen 617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5911 Alversund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998 121 663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