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f1337801649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8abcebb29b4a46"/>
  </p:sldMasterIdLst>
  <p:sldIdLst>
    <p:sldId xmlns:r="http://schemas.openxmlformats.org/officeDocument/2006/relationships" id="256" r:id="R209b106d7cef40de"/>
    <p:sldId xmlns:r="http://schemas.openxmlformats.org/officeDocument/2006/relationships" id="257" r:id="R5e830862f2cf49f0"/>
    <p:sldId xmlns:r="http://schemas.openxmlformats.org/officeDocument/2006/relationships" id="258" r:id="Ra3621c4fd55646fb"/>
    <p:sldId xmlns:r="http://schemas.openxmlformats.org/officeDocument/2006/relationships" id="259" r:id="R00fa5bb2bce44ede"/>
    <p:sldId xmlns:r="http://schemas.openxmlformats.org/officeDocument/2006/relationships" id="260" r:id="Rafbcf917ea084c16"/>
    <p:sldId xmlns:r="http://schemas.openxmlformats.org/officeDocument/2006/relationships" id="261" r:id="R26bef5dc1f694f71"/>
    <p:sldId xmlns:r="http://schemas.openxmlformats.org/officeDocument/2006/relationships" id="262" r:id="R54b36b13b5b5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abcebb29b4a46" /><Relationship Type="http://schemas.openxmlformats.org/officeDocument/2006/relationships/slide" Target="/ppt/slides/slide1.xml" Id="R209b106d7cef40de" /><Relationship Type="http://schemas.openxmlformats.org/officeDocument/2006/relationships/slide" Target="/ppt/slides/slide2.xml" Id="R5e830862f2cf49f0" /><Relationship Type="http://schemas.openxmlformats.org/officeDocument/2006/relationships/slide" Target="/ppt/slides/slide3.xml" Id="Ra3621c4fd55646fb" /><Relationship Type="http://schemas.openxmlformats.org/officeDocument/2006/relationships/slide" Target="/ppt/slides/slide4.xml" Id="R00fa5bb2bce44ede" /><Relationship Type="http://schemas.openxmlformats.org/officeDocument/2006/relationships/slide" Target="/ppt/slides/slide5.xml" Id="Rafbcf917ea084c16" /><Relationship Type="http://schemas.openxmlformats.org/officeDocument/2006/relationships/slide" Target="/ppt/slides/slide6.xml" Id="R26bef5dc1f694f71" /><Relationship Type="http://schemas.openxmlformats.org/officeDocument/2006/relationships/slide" Target="/ppt/slides/slide7.xml" Id="R54b36b13b5b5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72f792a5a49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a39ab4fb045d2" /><Relationship Type="http://schemas.openxmlformats.org/officeDocument/2006/relationships/theme" Target="/ppt/slideMasters/theme/theme1.xml" Id="Rf82b76541310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ea39ab4fb0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fb7f658b440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d4bd6cef24d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4ad7b1c5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d94bc604b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067cdc19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3df29c6dc42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b7acf6fcf4a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