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dc5cf6e61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0b6aacbcf4e52"/>
  </p:sldMasterIdLst>
  <p:sldIdLst>
    <p:sldId xmlns:r="http://schemas.openxmlformats.org/officeDocument/2006/relationships" id="256" r:id="R0d5b1fa3fa5e491b"/>
    <p:sldId xmlns:r="http://schemas.openxmlformats.org/officeDocument/2006/relationships" id="257" r:id="Rdb26a8efe0ed47a4"/>
    <p:sldId xmlns:r="http://schemas.openxmlformats.org/officeDocument/2006/relationships" id="258" r:id="Reb0e94181d1f42f6"/>
    <p:sldId xmlns:r="http://schemas.openxmlformats.org/officeDocument/2006/relationships" id="259" r:id="R9821c4d537af4485"/>
    <p:sldId xmlns:r="http://schemas.openxmlformats.org/officeDocument/2006/relationships" id="260" r:id="R7a31fd7a569a481d"/>
    <p:sldId xmlns:r="http://schemas.openxmlformats.org/officeDocument/2006/relationships" id="261" r:id="R4816cd6484744f62"/>
    <p:sldId xmlns:r="http://schemas.openxmlformats.org/officeDocument/2006/relationships" id="262" r:id="R02be8e4efe0e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0b6aacbcf4e52" /><Relationship Type="http://schemas.openxmlformats.org/officeDocument/2006/relationships/slide" Target="/ppt/slides/slide1.xml" Id="R0d5b1fa3fa5e491b" /><Relationship Type="http://schemas.openxmlformats.org/officeDocument/2006/relationships/slide" Target="/ppt/slides/slide2.xml" Id="Rdb26a8efe0ed47a4" /><Relationship Type="http://schemas.openxmlformats.org/officeDocument/2006/relationships/slide" Target="/ppt/slides/slide3.xml" Id="Reb0e94181d1f42f6" /><Relationship Type="http://schemas.openxmlformats.org/officeDocument/2006/relationships/slide" Target="/ppt/slides/slide4.xml" Id="R9821c4d537af4485" /><Relationship Type="http://schemas.openxmlformats.org/officeDocument/2006/relationships/slide" Target="/ppt/slides/slide5.xml" Id="R7a31fd7a569a481d" /><Relationship Type="http://schemas.openxmlformats.org/officeDocument/2006/relationships/slide" Target="/ppt/slides/slide6.xml" Id="R4816cd6484744f62" /><Relationship Type="http://schemas.openxmlformats.org/officeDocument/2006/relationships/slide" Target="/ppt/slides/slide7.xml" Id="R02be8e4efe0e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99576656a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f9a1a14404ed5" /><Relationship Type="http://schemas.openxmlformats.org/officeDocument/2006/relationships/theme" Target="/ppt/slideMasters/theme/theme1.xml" Id="Rb542b5fdc572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f9a1a1440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c51ee4bbc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36c5f8bd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2f1d28de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91d3191fc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e217e7103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fb6baf10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cbe38c73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