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3d68dae6da42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518b20d2e7415c"/>
  </p:sldMasterIdLst>
  <p:sldIdLst>
    <p:sldId xmlns:r="http://schemas.openxmlformats.org/officeDocument/2006/relationships" id="256" r:id="Rd797191561264f2c"/>
    <p:sldId xmlns:r="http://schemas.openxmlformats.org/officeDocument/2006/relationships" id="257" r:id="Rca9beb0710204981"/>
    <p:sldId xmlns:r="http://schemas.openxmlformats.org/officeDocument/2006/relationships" id="258" r:id="R1728d548aaa34594"/>
    <p:sldId xmlns:r="http://schemas.openxmlformats.org/officeDocument/2006/relationships" id="259" r:id="Rb4dacb5a87b240be"/>
    <p:sldId xmlns:r="http://schemas.openxmlformats.org/officeDocument/2006/relationships" id="260" r:id="R4f5cf74158524b60"/>
    <p:sldId xmlns:r="http://schemas.openxmlformats.org/officeDocument/2006/relationships" id="261" r:id="R5d73d8724efe4ac2"/>
    <p:sldId xmlns:r="http://schemas.openxmlformats.org/officeDocument/2006/relationships" id="262" r:id="R9e6e8320f8ef42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18b20d2e7415c" /><Relationship Type="http://schemas.openxmlformats.org/officeDocument/2006/relationships/slide" Target="/ppt/slides/slide1.xml" Id="Rd797191561264f2c" /><Relationship Type="http://schemas.openxmlformats.org/officeDocument/2006/relationships/slide" Target="/ppt/slides/slide2.xml" Id="Rca9beb0710204981" /><Relationship Type="http://schemas.openxmlformats.org/officeDocument/2006/relationships/slide" Target="/ppt/slides/slide3.xml" Id="R1728d548aaa34594" /><Relationship Type="http://schemas.openxmlformats.org/officeDocument/2006/relationships/slide" Target="/ppt/slides/slide4.xml" Id="Rb4dacb5a87b240be" /><Relationship Type="http://schemas.openxmlformats.org/officeDocument/2006/relationships/slide" Target="/ppt/slides/slide5.xml" Id="R4f5cf74158524b60" /><Relationship Type="http://schemas.openxmlformats.org/officeDocument/2006/relationships/slide" Target="/ppt/slides/slide6.xml" Id="R5d73d8724efe4ac2" /><Relationship Type="http://schemas.openxmlformats.org/officeDocument/2006/relationships/slide" Target="/ppt/slides/slide7.xml" Id="R9e6e8320f8ef42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3789afc7f4e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57efdbefb4433" /><Relationship Type="http://schemas.openxmlformats.org/officeDocument/2006/relationships/theme" Target="/ppt/slideMasters/theme/theme1.xml" Id="R263a733a32df45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d57efdbefb44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363d4d12e49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01222cfdb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4348f17ce4c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7ef34c71540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a4df6d7954e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46f8ced2b41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682d6680945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TUMBATUSHI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TUMBATUSHI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VANEBO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