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932dd00bd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b17ed27544db4"/>
  </p:sldMasterIdLst>
  <p:sldIdLst>
    <p:sldId xmlns:r="http://schemas.openxmlformats.org/officeDocument/2006/relationships" id="256" r:id="R231494b51e8946dc"/>
    <p:sldId xmlns:r="http://schemas.openxmlformats.org/officeDocument/2006/relationships" id="257" r:id="R7243a0c1cdcd41dd"/>
    <p:sldId xmlns:r="http://schemas.openxmlformats.org/officeDocument/2006/relationships" id="258" r:id="Rd7c74a53339244c4"/>
    <p:sldId xmlns:r="http://schemas.openxmlformats.org/officeDocument/2006/relationships" id="259" r:id="R09dfa96288cf4f49"/>
    <p:sldId xmlns:r="http://schemas.openxmlformats.org/officeDocument/2006/relationships" id="260" r:id="R1d41f43bf618456a"/>
    <p:sldId xmlns:r="http://schemas.openxmlformats.org/officeDocument/2006/relationships" id="261" r:id="Rcafbd35ea2254eef"/>
    <p:sldId xmlns:r="http://schemas.openxmlformats.org/officeDocument/2006/relationships" id="262" r:id="Re3a2d3bf64b1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b17ed27544db4" /><Relationship Type="http://schemas.openxmlformats.org/officeDocument/2006/relationships/slide" Target="/ppt/slides/slide1.xml" Id="R231494b51e8946dc" /><Relationship Type="http://schemas.openxmlformats.org/officeDocument/2006/relationships/slide" Target="/ppt/slides/slide2.xml" Id="R7243a0c1cdcd41dd" /><Relationship Type="http://schemas.openxmlformats.org/officeDocument/2006/relationships/slide" Target="/ppt/slides/slide3.xml" Id="Rd7c74a53339244c4" /><Relationship Type="http://schemas.openxmlformats.org/officeDocument/2006/relationships/slide" Target="/ppt/slides/slide4.xml" Id="R09dfa96288cf4f49" /><Relationship Type="http://schemas.openxmlformats.org/officeDocument/2006/relationships/slide" Target="/ppt/slides/slide5.xml" Id="R1d41f43bf618456a" /><Relationship Type="http://schemas.openxmlformats.org/officeDocument/2006/relationships/slide" Target="/ppt/slides/slide6.xml" Id="Rcafbd35ea2254eef" /><Relationship Type="http://schemas.openxmlformats.org/officeDocument/2006/relationships/slide" Target="/ppt/slides/slide7.xml" Id="Re3a2d3bf64b1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2d5ac2346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003b16f94f08" /><Relationship Type="http://schemas.openxmlformats.org/officeDocument/2006/relationships/theme" Target="/ppt/slideMasters/theme/theme1.xml" Id="R8a1a0afee78f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5003b16f9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9862816d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6908a474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662a8372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9dfb6c92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55a35983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a7c95d87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72091c31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SVENDSEN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34 274 913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KARL-HENNING 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THERESE J F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