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05f7440ef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5f4b7c4a946cf"/>
  </p:sldMasterIdLst>
  <p:sldIdLst>
    <p:sldId xmlns:r="http://schemas.openxmlformats.org/officeDocument/2006/relationships" id="256" r:id="Ra9cef43583364506"/>
    <p:sldId xmlns:r="http://schemas.openxmlformats.org/officeDocument/2006/relationships" id="257" r:id="R8c95aa04ed684cfd"/>
    <p:sldId xmlns:r="http://schemas.openxmlformats.org/officeDocument/2006/relationships" id="258" r:id="Racc75c67d3cb4f32"/>
    <p:sldId xmlns:r="http://schemas.openxmlformats.org/officeDocument/2006/relationships" id="259" r:id="R67d7b60eb93f47ab"/>
    <p:sldId xmlns:r="http://schemas.openxmlformats.org/officeDocument/2006/relationships" id="260" r:id="R2f8ddb54a1a044d5"/>
    <p:sldId xmlns:r="http://schemas.openxmlformats.org/officeDocument/2006/relationships" id="261" r:id="Rfdde0c624dc64e0f"/>
    <p:sldId xmlns:r="http://schemas.openxmlformats.org/officeDocument/2006/relationships" id="262" r:id="R3ddfcae3444a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5f4b7c4a946cf" /><Relationship Type="http://schemas.openxmlformats.org/officeDocument/2006/relationships/slide" Target="/ppt/slides/slide1.xml" Id="Ra9cef43583364506" /><Relationship Type="http://schemas.openxmlformats.org/officeDocument/2006/relationships/slide" Target="/ppt/slides/slide2.xml" Id="R8c95aa04ed684cfd" /><Relationship Type="http://schemas.openxmlformats.org/officeDocument/2006/relationships/slide" Target="/ppt/slides/slide3.xml" Id="Racc75c67d3cb4f32" /><Relationship Type="http://schemas.openxmlformats.org/officeDocument/2006/relationships/slide" Target="/ppt/slides/slide4.xml" Id="R67d7b60eb93f47ab" /><Relationship Type="http://schemas.openxmlformats.org/officeDocument/2006/relationships/slide" Target="/ppt/slides/slide5.xml" Id="R2f8ddb54a1a044d5" /><Relationship Type="http://schemas.openxmlformats.org/officeDocument/2006/relationships/slide" Target="/ppt/slides/slide6.xml" Id="Rfdde0c624dc64e0f" /><Relationship Type="http://schemas.openxmlformats.org/officeDocument/2006/relationships/slide" Target="/ppt/slides/slide7.xml" Id="R3ddfcae3444a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b82934ac4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c1acae79e4b35" /><Relationship Type="http://schemas.openxmlformats.org/officeDocument/2006/relationships/theme" Target="/ppt/slideMasters/theme/theme1.xml" Id="R90748441637d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c1acae79e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102a889d6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7b143aca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5a7710955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f7a306ad5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2a28e792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a5848d949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6ca5e48b84f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