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9564cec43246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bfa0fe4384c92"/>
  </p:sldMasterIdLst>
  <p:sldIdLst>
    <p:sldId xmlns:r="http://schemas.openxmlformats.org/officeDocument/2006/relationships" id="256" r:id="Rb3613c5146b443e1"/>
    <p:sldId xmlns:r="http://schemas.openxmlformats.org/officeDocument/2006/relationships" id="257" r:id="Rcad266cebbf14a07"/>
    <p:sldId xmlns:r="http://schemas.openxmlformats.org/officeDocument/2006/relationships" id="258" r:id="Rd73bb4edb7b046b7"/>
    <p:sldId xmlns:r="http://schemas.openxmlformats.org/officeDocument/2006/relationships" id="259" r:id="Rec0f8333ba2c484d"/>
    <p:sldId xmlns:r="http://schemas.openxmlformats.org/officeDocument/2006/relationships" id="260" r:id="R51c1ab066ea14252"/>
    <p:sldId xmlns:r="http://schemas.openxmlformats.org/officeDocument/2006/relationships" id="261" r:id="Rceffe2c7e0f548c6"/>
    <p:sldId xmlns:r="http://schemas.openxmlformats.org/officeDocument/2006/relationships" id="262" r:id="R92641ad0323f4d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bfa0fe4384c92" /><Relationship Type="http://schemas.openxmlformats.org/officeDocument/2006/relationships/slide" Target="/ppt/slides/slide1.xml" Id="Rb3613c5146b443e1" /><Relationship Type="http://schemas.openxmlformats.org/officeDocument/2006/relationships/slide" Target="/ppt/slides/slide2.xml" Id="Rcad266cebbf14a07" /><Relationship Type="http://schemas.openxmlformats.org/officeDocument/2006/relationships/slide" Target="/ppt/slides/slide3.xml" Id="Rd73bb4edb7b046b7" /><Relationship Type="http://schemas.openxmlformats.org/officeDocument/2006/relationships/slide" Target="/ppt/slides/slide4.xml" Id="Rec0f8333ba2c484d" /><Relationship Type="http://schemas.openxmlformats.org/officeDocument/2006/relationships/slide" Target="/ppt/slides/slide5.xml" Id="R51c1ab066ea14252" /><Relationship Type="http://schemas.openxmlformats.org/officeDocument/2006/relationships/slide" Target="/ppt/slides/slide6.xml" Id="Rceffe2c7e0f548c6" /><Relationship Type="http://schemas.openxmlformats.org/officeDocument/2006/relationships/slide" Target="/ppt/slides/slide7.xml" Id="R92641ad0323f4d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699e6ef87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6139841f64fec" /><Relationship Type="http://schemas.openxmlformats.org/officeDocument/2006/relationships/theme" Target="/ppt/slideMasters/theme/theme1.xml" Id="R7d0f98946935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6139841f6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7311c457c4b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57bd81a834b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2d4947e5d45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858bc250a4f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0909495a240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84d8a37e3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e0cccf3ae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RØRTEKNIKK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27 989 808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4 900 587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3 706 352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10 993 636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17 161 783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TAHIR KRASNIQI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997 990 897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RØRTEKNIKK AS</a:t>
            </a:r>
          </a:p>
        </p:txBody>
      </p:sp>
    </p:spTree>
  </p:cSld>
  <p:clrMapOvr>
    <a:masterClrMapping xmlns:a="http://schemas.openxmlformats.org/drawingml/2006/main"/>
  </p:clrMapOvr>
</p:sld>
</file>