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8a2a4e9b1a4c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00e2bc26414fd5"/>
  </p:sldMasterIdLst>
  <p:sldIdLst>
    <p:sldId xmlns:r="http://schemas.openxmlformats.org/officeDocument/2006/relationships" id="256" r:id="Re6b24e596e4c4d2c"/>
    <p:sldId xmlns:r="http://schemas.openxmlformats.org/officeDocument/2006/relationships" id="257" r:id="R2bbacc24ece14b1c"/>
    <p:sldId xmlns:r="http://schemas.openxmlformats.org/officeDocument/2006/relationships" id="258" r:id="R15239a6fc96041fb"/>
    <p:sldId xmlns:r="http://schemas.openxmlformats.org/officeDocument/2006/relationships" id="259" r:id="R38e445ffba7a4d79"/>
    <p:sldId xmlns:r="http://schemas.openxmlformats.org/officeDocument/2006/relationships" id="260" r:id="Rf83d7d28c1e94619"/>
    <p:sldId xmlns:r="http://schemas.openxmlformats.org/officeDocument/2006/relationships" id="261" r:id="Re7541030d73c4084"/>
    <p:sldId xmlns:r="http://schemas.openxmlformats.org/officeDocument/2006/relationships" id="262" r:id="R05c2b0d5b59f47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0e2bc26414fd5" /><Relationship Type="http://schemas.openxmlformats.org/officeDocument/2006/relationships/slide" Target="/ppt/slides/slide1.xml" Id="Re6b24e596e4c4d2c" /><Relationship Type="http://schemas.openxmlformats.org/officeDocument/2006/relationships/slide" Target="/ppt/slides/slide2.xml" Id="R2bbacc24ece14b1c" /><Relationship Type="http://schemas.openxmlformats.org/officeDocument/2006/relationships/slide" Target="/ppt/slides/slide3.xml" Id="R15239a6fc96041fb" /><Relationship Type="http://schemas.openxmlformats.org/officeDocument/2006/relationships/slide" Target="/ppt/slides/slide4.xml" Id="R38e445ffba7a4d79" /><Relationship Type="http://schemas.openxmlformats.org/officeDocument/2006/relationships/slide" Target="/ppt/slides/slide5.xml" Id="Rf83d7d28c1e94619" /><Relationship Type="http://schemas.openxmlformats.org/officeDocument/2006/relationships/slide" Target="/ppt/slides/slide6.xml" Id="Re7541030d73c4084" /><Relationship Type="http://schemas.openxmlformats.org/officeDocument/2006/relationships/slide" Target="/ppt/slides/slide7.xml" Id="R05c2b0d5b59f47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0a40078d54b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1d18455a24bc2" /><Relationship Type="http://schemas.openxmlformats.org/officeDocument/2006/relationships/theme" Target="/ppt/slideMasters/theme/theme1.xml" Id="Rb2a97b88de90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a1d18455a2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cb1ae307347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6567575d2f40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633eae82c4e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3d1d9c8794a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70110fb3943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b083bc55b4e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6481be8ce7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BERGENSGRUPPEN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BERGENSGRUPPEN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−1 269 374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7 258 916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36 557 741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49 547 150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STIFTSSTADEN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Kanalveien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christer.nesttun@gmail.com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997 984 234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BERGENSGRUPPEN AS</a:t>
            </a:r>
          </a:p>
        </p:txBody>
      </p:sp>
    </p:spTree>
  </p:cSld>
  <p:clrMapOvr>
    <a:masterClrMapping xmlns:a="http://schemas.openxmlformats.org/drawingml/2006/main"/>
  </p:clrMapOvr>
</p:sld>
</file>