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9b5507183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df30c39704df8"/>
  </p:sldMasterIdLst>
  <p:sldIdLst>
    <p:sldId xmlns:r="http://schemas.openxmlformats.org/officeDocument/2006/relationships" id="256" r:id="R88d86eab48ca4d5f"/>
    <p:sldId xmlns:r="http://schemas.openxmlformats.org/officeDocument/2006/relationships" id="257" r:id="R10d74c1d7e694ddf"/>
    <p:sldId xmlns:r="http://schemas.openxmlformats.org/officeDocument/2006/relationships" id="258" r:id="Rd4fdf9e809654238"/>
    <p:sldId xmlns:r="http://schemas.openxmlformats.org/officeDocument/2006/relationships" id="259" r:id="Rd57eca652d2642af"/>
    <p:sldId xmlns:r="http://schemas.openxmlformats.org/officeDocument/2006/relationships" id="260" r:id="R2118be2cb44241f6"/>
    <p:sldId xmlns:r="http://schemas.openxmlformats.org/officeDocument/2006/relationships" id="261" r:id="R5b0e4939da46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df30c39704df8" /><Relationship Type="http://schemas.openxmlformats.org/officeDocument/2006/relationships/slide" Target="/ppt/slides/slide1.xml" Id="R88d86eab48ca4d5f" /><Relationship Type="http://schemas.openxmlformats.org/officeDocument/2006/relationships/slide" Target="/ppt/slides/slide2.xml" Id="R10d74c1d7e694ddf" /><Relationship Type="http://schemas.openxmlformats.org/officeDocument/2006/relationships/slide" Target="/ppt/slides/slide3.xml" Id="Rd4fdf9e809654238" /><Relationship Type="http://schemas.openxmlformats.org/officeDocument/2006/relationships/slide" Target="/ppt/slides/slide4.xml" Id="Rd57eca652d2642af" /><Relationship Type="http://schemas.openxmlformats.org/officeDocument/2006/relationships/slide" Target="/ppt/slides/slide5.xml" Id="R2118be2cb44241f6" /><Relationship Type="http://schemas.openxmlformats.org/officeDocument/2006/relationships/slide" Target="/ppt/slides/slide6.xml" Id="R5b0e4939da46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69940d6c7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abccfb434cc1" /><Relationship Type="http://schemas.openxmlformats.org/officeDocument/2006/relationships/theme" Target="/ppt/slideMasters/theme/theme1.xml" Id="R9dffd06bce49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8abccfb43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5111f488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2aa69c3ac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875ab647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afe544a84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da22c9200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22f0d879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