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8bbd6f43f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a8daa505404061"/>
  </p:sldMasterIdLst>
  <p:sldIdLst>
    <p:sldId xmlns:r="http://schemas.openxmlformats.org/officeDocument/2006/relationships" id="256" r:id="R6c134b00516048d9"/>
    <p:sldId xmlns:r="http://schemas.openxmlformats.org/officeDocument/2006/relationships" id="257" r:id="R97d29ec271a343fc"/>
    <p:sldId xmlns:r="http://schemas.openxmlformats.org/officeDocument/2006/relationships" id="258" r:id="R7be2c16ba0d44636"/>
    <p:sldId xmlns:r="http://schemas.openxmlformats.org/officeDocument/2006/relationships" id="259" r:id="R6b2aee4ed8e942fe"/>
    <p:sldId xmlns:r="http://schemas.openxmlformats.org/officeDocument/2006/relationships" id="260" r:id="R90d8c9ed14854e66"/>
    <p:sldId xmlns:r="http://schemas.openxmlformats.org/officeDocument/2006/relationships" id="261" r:id="Rc742fbe858794e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8daa505404061" /><Relationship Type="http://schemas.openxmlformats.org/officeDocument/2006/relationships/slide" Target="/ppt/slides/slide1.xml" Id="R6c134b00516048d9" /><Relationship Type="http://schemas.openxmlformats.org/officeDocument/2006/relationships/slide" Target="/ppt/slides/slide2.xml" Id="R97d29ec271a343fc" /><Relationship Type="http://schemas.openxmlformats.org/officeDocument/2006/relationships/slide" Target="/ppt/slides/slide3.xml" Id="R7be2c16ba0d44636" /><Relationship Type="http://schemas.openxmlformats.org/officeDocument/2006/relationships/slide" Target="/ppt/slides/slide4.xml" Id="R6b2aee4ed8e942fe" /><Relationship Type="http://schemas.openxmlformats.org/officeDocument/2006/relationships/slide" Target="/ppt/slides/slide5.xml" Id="R90d8c9ed14854e66" /><Relationship Type="http://schemas.openxmlformats.org/officeDocument/2006/relationships/slide" Target="/ppt/slides/slide6.xml" Id="Rc742fbe858794e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7d2026191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67ea718424a46" /><Relationship Type="http://schemas.openxmlformats.org/officeDocument/2006/relationships/theme" Target="/ppt/slideMasters/theme/theme1.xml" Id="R8f939ec4656d42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167ea718424a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42346b4fb42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65364fccf49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71a0a45ac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bad49b9f4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98785c9c041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995cb35ed40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