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e21751646f4f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4b893e34e140e7"/>
  </p:sldMasterIdLst>
  <p:sldIdLst>
    <p:sldId xmlns:r="http://schemas.openxmlformats.org/officeDocument/2006/relationships" id="256" r:id="Rddb88f68c93e4775"/>
    <p:sldId xmlns:r="http://schemas.openxmlformats.org/officeDocument/2006/relationships" id="257" r:id="R5cbc5ed304e34ff9"/>
    <p:sldId xmlns:r="http://schemas.openxmlformats.org/officeDocument/2006/relationships" id="258" r:id="R4127a262ac654080"/>
    <p:sldId xmlns:r="http://schemas.openxmlformats.org/officeDocument/2006/relationships" id="259" r:id="Rd19edc0e49d74462"/>
    <p:sldId xmlns:r="http://schemas.openxmlformats.org/officeDocument/2006/relationships" id="260" r:id="R48b5f0a6a2724cfb"/>
    <p:sldId xmlns:r="http://schemas.openxmlformats.org/officeDocument/2006/relationships" id="261" r:id="R3f2f226f62e04e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4b893e34e140e7" /><Relationship Type="http://schemas.openxmlformats.org/officeDocument/2006/relationships/slide" Target="/ppt/slides/slide1.xml" Id="Rddb88f68c93e4775" /><Relationship Type="http://schemas.openxmlformats.org/officeDocument/2006/relationships/slide" Target="/ppt/slides/slide2.xml" Id="R5cbc5ed304e34ff9" /><Relationship Type="http://schemas.openxmlformats.org/officeDocument/2006/relationships/slide" Target="/ppt/slides/slide3.xml" Id="R4127a262ac654080" /><Relationship Type="http://schemas.openxmlformats.org/officeDocument/2006/relationships/slide" Target="/ppt/slides/slide4.xml" Id="Rd19edc0e49d74462" /><Relationship Type="http://schemas.openxmlformats.org/officeDocument/2006/relationships/slide" Target="/ppt/slides/slide5.xml" Id="R48b5f0a6a2724cfb" /><Relationship Type="http://schemas.openxmlformats.org/officeDocument/2006/relationships/slide" Target="/ppt/slides/slide6.xml" Id="R3f2f226f62e04e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da871d277049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ff1aad0e4e4805" /><Relationship Type="http://schemas.openxmlformats.org/officeDocument/2006/relationships/theme" Target="/ppt/slideMasters/theme/theme1.xml" Id="Raab14c807c434e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ff1aad0e4e48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378e72fa9c4a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896fedfb614c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6f5e2fbb74b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1ed2d33f74e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79cdeaa13644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963f47c0042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HNS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HNS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HNS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HNS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HNS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HNS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997 886 607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HNS TRANSPORT AS</a:t>
            </a:r>
          </a:p>
        </p:txBody>
      </p:sp>
    </p:spTree>
  </p:cSld>
  <p:clrMapOvr>
    <a:masterClrMapping xmlns:a="http://schemas.openxmlformats.org/drawingml/2006/main"/>
  </p:clrMapOvr>
</p:sld>
</file>