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3071558fb44d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9960788f5542c0"/>
  </p:sldMasterIdLst>
  <p:sldIdLst>
    <p:sldId xmlns:r="http://schemas.openxmlformats.org/officeDocument/2006/relationships" id="256" r:id="Rf098bc8d4c1d4766"/>
    <p:sldId xmlns:r="http://schemas.openxmlformats.org/officeDocument/2006/relationships" id="257" r:id="Rf009cc417dd847c6"/>
    <p:sldId xmlns:r="http://schemas.openxmlformats.org/officeDocument/2006/relationships" id="258" r:id="Rf4aa36b731f64150"/>
    <p:sldId xmlns:r="http://schemas.openxmlformats.org/officeDocument/2006/relationships" id="259" r:id="R7bd67373c0194d6c"/>
    <p:sldId xmlns:r="http://schemas.openxmlformats.org/officeDocument/2006/relationships" id="260" r:id="Rad2c80f5ee5246f5"/>
    <p:sldId xmlns:r="http://schemas.openxmlformats.org/officeDocument/2006/relationships" id="261" r:id="R845f3bf84694405a"/>
    <p:sldId xmlns:r="http://schemas.openxmlformats.org/officeDocument/2006/relationships" id="262" r:id="R632bc3d7e225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960788f5542c0" /><Relationship Type="http://schemas.openxmlformats.org/officeDocument/2006/relationships/slide" Target="/ppt/slides/slide1.xml" Id="Rf098bc8d4c1d4766" /><Relationship Type="http://schemas.openxmlformats.org/officeDocument/2006/relationships/slide" Target="/ppt/slides/slide2.xml" Id="Rf009cc417dd847c6" /><Relationship Type="http://schemas.openxmlformats.org/officeDocument/2006/relationships/slide" Target="/ppt/slides/slide3.xml" Id="Rf4aa36b731f64150" /><Relationship Type="http://schemas.openxmlformats.org/officeDocument/2006/relationships/slide" Target="/ppt/slides/slide4.xml" Id="R7bd67373c0194d6c" /><Relationship Type="http://schemas.openxmlformats.org/officeDocument/2006/relationships/slide" Target="/ppt/slides/slide5.xml" Id="Rad2c80f5ee5246f5" /><Relationship Type="http://schemas.openxmlformats.org/officeDocument/2006/relationships/slide" Target="/ppt/slides/slide6.xml" Id="R845f3bf84694405a" /><Relationship Type="http://schemas.openxmlformats.org/officeDocument/2006/relationships/slide" Target="/ppt/slides/slide7.xml" Id="R632bc3d7e225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309de69014e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f005241b04805" /><Relationship Type="http://schemas.openxmlformats.org/officeDocument/2006/relationships/theme" Target="/ppt/slideMasters/theme/theme1.xml" Id="R36e8d6d9b578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0f005241b0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bac06ffb8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f6ffd73b0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4eeaa3f30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c9fef6fca4f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16531f7a34d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9cb7433c3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56d93e896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TRAINOR ELSIKKERHET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ELSIKKERHET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187 229 009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42 536 300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34 582 889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101 306 997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181 005 009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