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dcad43bb9049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f69961a24e4046"/>
  </p:sldMasterIdLst>
  <p:sldIdLst>
    <p:sldId xmlns:r="http://schemas.openxmlformats.org/officeDocument/2006/relationships" id="256" r:id="R3864bd3dc5614d16"/>
    <p:sldId xmlns:r="http://schemas.openxmlformats.org/officeDocument/2006/relationships" id="257" r:id="Rf93cd183ff114328"/>
    <p:sldId xmlns:r="http://schemas.openxmlformats.org/officeDocument/2006/relationships" id="258" r:id="Rb444a90ad7b14fd7"/>
    <p:sldId xmlns:r="http://schemas.openxmlformats.org/officeDocument/2006/relationships" id="259" r:id="R16c3940b2bda4f6d"/>
    <p:sldId xmlns:r="http://schemas.openxmlformats.org/officeDocument/2006/relationships" id="260" r:id="R663b2fa04ffc44aa"/>
    <p:sldId xmlns:r="http://schemas.openxmlformats.org/officeDocument/2006/relationships" id="261" r:id="Rf2e1b424094f461e"/>
    <p:sldId xmlns:r="http://schemas.openxmlformats.org/officeDocument/2006/relationships" id="262" r:id="R42e1e95dc27841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69961a24e4046" /><Relationship Type="http://schemas.openxmlformats.org/officeDocument/2006/relationships/slide" Target="/ppt/slides/slide1.xml" Id="R3864bd3dc5614d16" /><Relationship Type="http://schemas.openxmlformats.org/officeDocument/2006/relationships/slide" Target="/ppt/slides/slide2.xml" Id="Rf93cd183ff114328" /><Relationship Type="http://schemas.openxmlformats.org/officeDocument/2006/relationships/slide" Target="/ppt/slides/slide3.xml" Id="Rb444a90ad7b14fd7" /><Relationship Type="http://schemas.openxmlformats.org/officeDocument/2006/relationships/slide" Target="/ppt/slides/slide4.xml" Id="R16c3940b2bda4f6d" /><Relationship Type="http://schemas.openxmlformats.org/officeDocument/2006/relationships/slide" Target="/ppt/slides/slide5.xml" Id="R663b2fa04ffc44aa" /><Relationship Type="http://schemas.openxmlformats.org/officeDocument/2006/relationships/slide" Target="/ppt/slides/slide6.xml" Id="Rf2e1b424094f461e" /><Relationship Type="http://schemas.openxmlformats.org/officeDocument/2006/relationships/slide" Target="/ppt/slides/slide7.xml" Id="R42e1e95dc27841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1cbb4036a249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1e76b57bb487e" /><Relationship Type="http://schemas.openxmlformats.org/officeDocument/2006/relationships/theme" Target="/ppt/slideMasters/theme/theme1.xml" Id="R9839702c3f1540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b1e76b57bb48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a55c84f4041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cb336e6c849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613bf129445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af1a3dc034d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48d62841246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5f25f17bb4d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23e1ffba647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